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698" r:id="rId2"/>
    <p:sldMasterId id="2147483700" r:id="rId3"/>
    <p:sldMasterId id="2147483721" r:id="rId4"/>
    <p:sldMasterId id="2147483763" r:id="rId5"/>
    <p:sldMasterId id="2147483774" r:id="rId6"/>
  </p:sldMasterIdLst>
  <p:notesMasterIdLst>
    <p:notesMasterId r:id="rId24"/>
  </p:notesMasterIdLst>
  <p:sldIdLst>
    <p:sldId id="259" r:id="rId7"/>
    <p:sldId id="294" r:id="rId8"/>
    <p:sldId id="295" r:id="rId9"/>
    <p:sldId id="296" r:id="rId10"/>
    <p:sldId id="298" r:id="rId11"/>
    <p:sldId id="314" r:id="rId12"/>
    <p:sldId id="317" r:id="rId13"/>
    <p:sldId id="315" r:id="rId14"/>
    <p:sldId id="300" r:id="rId15"/>
    <p:sldId id="303" r:id="rId16"/>
    <p:sldId id="301" r:id="rId17"/>
    <p:sldId id="304" r:id="rId18"/>
    <p:sldId id="305" r:id="rId19"/>
    <p:sldId id="309" r:id="rId20"/>
    <p:sldId id="307" r:id="rId21"/>
    <p:sldId id="310" r:id="rId22"/>
    <p:sldId id="31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BB156C"/>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0" autoAdjust="0"/>
    <p:restoredTop sz="94660"/>
  </p:normalViewPr>
  <p:slideViewPr>
    <p:cSldViewPr>
      <p:cViewPr>
        <p:scale>
          <a:sx n="76" d="100"/>
          <a:sy n="76" d="100"/>
        </p:scale>
        <p:origin x="-1421" y="-16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8AF583-BDBF-4146-AD30-904A393D3CC0}" type="datetimeFigureOut">
              <a:rPr lang="en-US" smtClean="0"/>
              <a:t>3/10/2022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D14930-318B-4CD5-B1A8-87405C73C953}" type="slidenum">
              <a:rPr lang="en-US" smtClean="0"/>
              <a:t>‹#›</a:t>
            </a:fld>
            <a:endParaRPr lang="en-US"/>
          </a:p>
        </p:txBody>
      </p:sp>
    </p:spTree>
    <p:extLst>
      <p:ext uri="{BB962C8B-B14F-4D97-AF65-F5344CB8AC3E}">
        <p14:creationId xmlns:p14="http://schemas.microsoft.com/office/powerpoint/2010/main" val="2780532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5ed75ccf_0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273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78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06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252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08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158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5ed75ccf_0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081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213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60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543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242648"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3" name="Group 52">
            <a:extLst>
              <a:ext uri="{FF2B5EF4-FFF2-40B4-BE49-F238E27FC236}">
                <a16:creationId xmlns="" xmlns:a16="http://schemas.microsoft.com/office/drawing/2014/main" id="{F778BDE6-6ADA-4501-9D47-3B7370C8E762}"/>
              </a:ext>
            </a:extLst>
          </p:cNvPr>
          <p:cNvGrpSpPr/>
          <p:nvPr userDrawn="1"/>
        </p:nvGrpSpPr>
        <p:grpSpPr>
          <a:xfrm>
            <a:off x="7826732" y="0"/>
            <a:ext cx="1074621" cy="2007734"/>
            <a:chOff x="10292448" y="-17171"/>
            <a:chExt cx="1432828" cy="2007734"/>
          </a:xfrm>
        </p:grpSpPr>
        <p:sp>
          <p:nvSpPr>
            <p:cNvPr id="54" name="Rectangle 53">
              <a:extLst>
                <a:ext uri="{FF2B5EF4-FFF2-40B4-BE49-F238E27FC236}">
                  <a16:creationId xmlns="" xmlns:a16="http://schemas.microsoft.com/office/drawing/2014/main" id="{BB081149-A104-479C-9483-56FCCF707D51}"/>
                </a:ext>
              </a:extLst>
            </p:cNvPr>
            <p:cNvSpPr/>
            <p:nvPr/>
          </p:nvSpPr>
          <p:spPr>
            <a:xfrm>
              <a:off x="10561959" y="-17171"/>
              <a:ext cx="45719" cy="36972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a:extLst>
                <a:ext uri="{FF2B5EF4-FFF2-40B4-BE49-F238E27FC236}">
                  <a16:creationId xmlns="" xmlns:a16="http://schemas.microsoft.com/office/drawing/2014/main" id="{A69A5656-9E91-4882-BFE4-6D46C04AA537}"/>
                </a:ext>
              </a:extLst>
            </p:cNvPr>
            <p:cNvSpPr/>
            <p:nvPr/>
          </p:nvSpPr>
          <p:spPr>
            <a:xfrm>
              <a:off x="11401531" y="-17171"/>
              <a:ext cx="45719" cy="7315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6" name="Group 55">
              <a:extLst>
                <a:ext uri="{FF2B5EF4-FFF2-40B4-BE49-F238E27FC236}">
                  <a16:creationId xmlns="" xmlns:a16="http://schemas.microsoft.com/office/drawing/2014/main" id="{A0B4F39D-A95A-48D6-A598-C9D026CE3CE5}"/>
                </a:ext>
              </a:extLst>
            </p:cNvPr>
            <p:cNvGrpSpPr/>
            <p:nvPr/>
          </p:nvGrpSpPr>
          <p:grpSpPr>
            <a:xfrm>
              <a:off x="11124697" y="632027"/>
              <a:ext cx="600579" cy="1358536"/>
              <a:chOff x="1889932" y="661852"/>
              <a:chExt cx="940526" cy="2127512"/>
            </a:xfrm>
          </p:grpSpPr>
          <p:sp>
            <p:nvSpPr>
              <p:cNvPr id="105" name="Rectangle 104">
                <a:extLst>
                  <a:ext uri="{FF2B5EF4-FFF2-40B4-BE49-F238E27FC236}">
                    <a16:creationId xmlns="" xmlns:a16="http://schemas.microsoft.com/office/drawing/2014/main" id="{7C0F2294-63D9-4545-B44F-90C5DCC19B51}"/>
                  </a:ext>
                </a:extLst>
              </p:cNvPr>
              <p:cNvSpPr/>
              <p:nvPr/>
            </p:nvSpPr>
            <p:spPr>
              <a:xfrm>
                <a:off x="1889932" y="661852"/>
                <a:ext cx="940526" cy="1063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 name="Rectangle 105">
                <a:extLst>
                  <a:ext uri="{FF2B5EF4-FFF2-40B4-BE49-F238E27FC236}">
                    <a16:creationId xmlns="" xmlns:a16="http://schemas.microsoft.com/office/drawing/2014/main" id="{939FBC24-A6DE-4684-8B74-EA042389DEB1}"/>
                  </a:ext>
                </a:extLst>
              </p:cNvPr>
              <p:cNvSpPr/>
              <p:nvPr/>
            </p:nvSpPr>
            <p:spPr>
              <a:xfrm>
                <a:off x="1889932" y="1725608"/>
                <a:ext cx="940526" cy="10637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07" name="Group 106">
                <a:extLst>
                  <a:ext uri="{FF2B5EF4-FFF2-40B4-BE49-F238E27FC236}">
                    <a16:creationId xmlns="" xmlns:a16="http://schemas.microsoft.com/office/drawing/2014/main" id="{290587BB-8B06-4A5C-A912-815AB5D3A315}"/>
                  </a:ext>
                </a:extLst>
              </p:cNvPr>
              <p:cNvGrpSpPr/>
              <p:nvPr/>
            </p:nvGrpSpPr>
            <p:grpSpPr>
              <a:xfrm>
                <a:off x="2021020" y="1386099"/>
                <a:ext cx="678350" cy="679018"/>
                <a:chOff x="8679946" y="1467674"/>
                <a:chExt cx="3063658" cy="3066678"/>
              </a:xfrm>
            </p:grpSpPr>
            <p:grpSp>
              <p:nvGrpSpPr>
                <p:cNvPr id="108" name="Group 107">
                  <a:extLst>
                    <a:ext uri="{FF2B5EF4-FFF2-40B4-BE49-F238E27FC236}">
                      <a16:creationId xmlns="" xmlns:a16="http://schemas.microsoft.com/office/drawing/2014/main" id="{139ACBF9-B87F-4B0A-9DDB-58AE331B5867}"/>
                    </a:ext>
                  </a:extLst>
                </p:cNvPr>
                <p:cNvGrpSpPr/>
                <p:nvPr/>
              </p:nvGrpSpPr>
              <p:grpSpPr>
                <a:xfrm>
                  <a:off x="8679946" y="1479104"/>
                  <a:ext cx="3055248" cy="3055248"/>
                  <a:chOff x="7034026" y="1278807"/>
                  <a:chExt cx="3055248" cy="3055248"/>
                </a:xfrm>
              </p:grpSpPr>
              <p:grpSp>
                <p:nvGrpSpPr>
                  <p:cNvPr id="131" name="Group 130">
                    <a:extLst>
                      <a:ext uri="{FF2B5EF4-FFF2-40B4-BE49-F238E27FC236}">
                        <a16:creationId xmlns="" xmlns:a16="http://schemas.microsoft.com/office/drawing/2014/main" id="{40325425-3938-4231-819F-B902E77AE0F7}"/>
                      </a:ext>
                    </a:extLst>
                  </p:cNvPr>
                  <p:cNvGrpSpPr/>
                  <p:nvPr/>
                </p:nvGrpSpPr>
                <p:grpSpPr>
                  <a:xfrm rot="1800000">
                    <a:off x="8241610" y="1278807"/>
                    <a:ext cx="640080" cy="3055248"/>
                    <a:chOff x="8236696" y="1267377"/>
                    <a:chExt cx="666734" cy="3055248"/>
                  </a:xfrm>
                </p:grpSpPr>
                <p:grpSp>
                  <p:nvGrpSpPr>
                    <p:cNvPr id="146" name="Group 145">
                      <a:extLst>
                        <a:ext uri="{FF2B5EF4-FFF2-40B4-BE49-F238E27FC236}">
                          <a16:creationId xmlns="" xmlns:a16="http://schemas.microsoft.com/office/drawing/2014/main" id="{76D9AE90-1B6C-4997-AAF1-65ECDE26D127}"/>
                        </a:ext>
                      </a:extLst>
                    </p:cNvPr>
                    <p:cNvGrpSpPr/>
                    <p:nvPr/>
                  </p:nvGrpSpPr>
                  <p:grpSpPr>
                    <a:xfrm>
                      <a:off x="8236696" y="1267377"/>
                      <a:ext cx="666734" cy="1473212"/>
                      <a:chOff x="8236696" y="1267377"/>
                      <a:chExt cx="666734" cy="1473212"/>
                    </a:xfrm>
                  </p:grpSpPr>
                  <p:sp>
                    <p:nvSpPr>
                      <p:cNvPr id="150" name="Freeform: Shape 149">
                        <a:extLst>
                          <a:ext uri="{FF2B5EF4-FFF2-40B4-BE49-F238E27FC236}">
                            <a16:creationId xmlns="" xmlns:a16="http://schemas.microsoft.com/office/drawing/2014/main" id="{BA707261-1B2F-4D03-9EB5-1FA04A751113}"/>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51" name="Freeform: Shape 150">
                        <a:extLst>
                          <a:ext uri="{FF2B5EF4-FFF2-40B4-BE49-F238E27FC236}">
                            <a16:creationId xmlns="" xmlns:a16="http://schemas.microsoft.com/office/drawing/2014/main" id="{5AE81DE8-4EB4-4722-9B67-E33B34365F11}"/>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147" name="Group 146">
                      <a:extLst>
                        <a:ext uri="{FF2B5EF4-FFF2-40B4-BE49-F238E27FC236}">
                          <a16:creationId xmlns="" xmlns:a16="http://schemas.microsoft.com/office/drawing/2014/main" id="{63BA4C73-B208-4983-946F-0A8C3541D765}"/>
                        </a:ext>
                      </a:extLst>
                    </p:cNvPr>
                    <p:cNvGrpSpPr/>
                    <p:nvPr/>
                  </p:nvGrpSpPr>
                  <p:grpSpPr>
                    <a:xfrm rot="10800000">
                      <a:off x="8236696" y="2849413"/>
                      <a:ext cx="666734" cy="1473212"/>
                      <a:chOff x="8236696" y="1267377"/>
                      <a:chExt cx="666734" cy="1473212"/>
                    </a:xfrm>
                  </p:grpSpPr>
                  <p:sp>
                    <p:nvSpPr>
                      <p:cNvPr id="148" name="Freeform: Shape 147">
                        <a:extLst>
                          <a:ext uri="{FF2B5EF4-FFF2-40B4-BE49-F238E27FC236}">
                            <a16:creationId xmlns="" xmlns:a16="http://schemas.microsoft.com/office/drawing/2014/main" id="{1BCDB5C5-9C1E-4E73-9203-C205C590F6EB}"/>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49" name="Freeform: Shape 148">
                        <a:extLst>
                          <a:ext uri="{FF2B5EF4-FFF2-40B4-BE49-F238E27FC236}">
                            <a16:creationId xmlns="" xmlns:a16="http://schemas.microsoft.com/office/drawing/2014/main" id="{3FCED9A3-FC01-4ACB-8D3E-A194DB10AFE2}"/>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nvGrpSpPr>
                  <p:cNvPr id="132" name="Group 131">
                    <a:extLst>
                      <a:ext uri="{FF2B5EF4-FFF2-40B4-BE49-F238E27FC236}">
                        <a16:creationId xmlns="" xmlns:a16="http://schemas.microsoft.com/office/drawing/2014/main" id="{1814BF5B-293B-4864-AA1C-3A5A2E8D259C}"/>
                      </a:ext>
                    </a:extLst>
                  </p:cNvPr>
                  <p:cNvGrpSpPr/>
                  <p:nvPr/>
                </p:nvGrpSpPr>
                <p:grpSpPr>
                  <a:xfrm rot="9000000">
                    <a:off x="8241610" y="1278807"/>
                    <a:ext cx="640080" cy="3055248"/>
                    <a:chOff x="8236696" y="1267377"/>
                    <a:chExt cx="666734" cy="3055248"/>
                  </a:xfrm>
                </p:grpSpPr>
                <p:grpSp>
                  <p:nvGrpSpPr>
                    <p:cNvPr id="140" name="Group 139">
                      <a:extLst>
                        <a:ext uri="{FF2B5EF4-FFF2-40B4-BE49-F238E27FC236}">
                          <a16:creationId xmlns="" xmlns:a16="http://schemas.microsoft.com/office/drawing/2014/main" id="{BBA98C0C-F602-4DDC-A355-092962B9B3ED}"/>
                        </a:ext>
                      </a:extLst>
                    </p:cNvPr>
                    <p:cNvGrpSpPr/>
                    <p:nvPr/>
                  </p:nvGrpSpPr>
                  <p:grpSpPr>
                    <a:xfrm>
                      <a:off x="8236696" y="1267377"/>
                      <a:ext cx="666734" cy="1473212"/>
                      <a:chOff x="8236696" y="1267377"/>
                      <a:chExt cx="666734" cy="1473212"/>
                    </a:xfrm>
                  </p:grpSpPr>
                  <p:sp>
                    <p:nvSpPr>
                      <p:cNvPr id="144" name="Freeform: Shape 143">
                        <a:extLst>
                          <a:ext uri="{FF2B5EF4-FFF2-40B4-BE49-F238E27FC236}">
                            <a16:creationId xmlns="" xmlns:a16="http://schemas.microsoft.com/office/drawing/2014/main" id="{18A744AD-B12C-47F0-B5EB-706CBC99E0DB}"/>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45" name="Freeform: Shape 144">
                        <a:extLst>
                          <a:ext uri="{FF2B5EF4-FFF2-40B4-BE49-F238E27FC236}">
                            <a16:creationId xmlns="" xmlns:a16="http://schemas.microsoft.com/office/drawing/2014/main" id="{4F5CB926-D29C-428F-B856-7E4706D9B47E}"/>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141" name="Group 140">
                      <a:extLst>
                        <a:ext uri="{FF2B5EF4-FFF2-40B4-BE49-F238E27FC236}">
                          <a16:creationId xmlns="" xmlns:a16="http://schemas.microsoft.com/office/drawing/2014/main" id="{F39CCA52-8CC8-4B1A-8469-247D8A1B7E6F}"/>
                        </a:ext>
                      </a:extLst>
                    </p:cNvPr>
                    <p:cNvGrpSpPr/>
                    <p:nvPr/>
                  </p:nvGrpSpPr>
                  <p:grpSpPr>
                    <a:xfrm rot="10800000">
                      <a:off x="8236696" y="2849413"/>
                      <a:ext cx="666734" cy="1473212"/>
                      <a:chOff x="8236696" y="1267377"/>
                      <a:chExt cx="666734" cy="1473212"/>
                    </a:xfrm>
                  </p:grpSpPr>
                  <p:sp>
                    <p:nvSpPr>
                      <p:cNvPr id="142" name="Freeform: Shape 141">
                        <a:extLst>
                          <a:ext uri="{FF2B5EF4-FFF2-40B4-BE49-F238E27FC236}">
                            <a16:creationId xmlns="" xmlns:a16="http://schemas.microsoft.com/office/drawing/2014/main" id="{A08BE82A-6E6F-4457-A923-BBE8C660FBD9}"/>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43" name="Freeform: Shape 142">
                        <a:extLst>
                          <a:ext uri="{FF2B5EF4-FFF2-40B4-BE49-F238E27FC236}">
                            <a16:creationId xmlns="" xmlns:a16="http://schemas.microsoft.com/office/drawing/2014/main" id="{ACEEC68D-08A0-459B-95C9-6578BDC73724}"/>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nvGrpSpPr>
                  <p:cNvPr id="133" name="Group 132">
                    <a:extLst>
                      <a:ext uri="{FF2B5EF4-FFF2-40B4-BE49-F238E27FC236}">
                        <a16:creationId xmlns="" xmlns:a16="http://schemas.microsoft.com/office/drawing/2014/main" id="{1A6AF8E1-CB3D-445F-987E-F645BB60C0CE}"/>
                      </a:ext>
                    </a:extLst>
                  </p:cNvPr>
                  <p:cNvGrpSpPr/>
                  <p:nvPr/>
                </p:nvGrpSpPr>
                <p:grpSpPr>
                  <a:xfrm rot="5400000">
                    <a:off x="8241610" y="1278807"/>
                    <a:ext cx="640080" cy="3055248"/>
                    <a:chOff x="8236696" y="1267377"/>
                    <a:chExt cx="666734" cy="3055248"/>
                  </a:xfrm>
                </p:grpSpPr>
                <p:grpSp>
                  <p:nvGrpSpPr>
                    <p:cNvPr id="134" name="Group 133">
                      <a:extLst>
                        <a:ext uri="{FF2B5EF4-FFF2-40B4-BE49-F238E27FC236}">
                          <a16:creationId xmlns="" xmlns:a16="http://schemas.microsoft.com/office/drawing/2014/main" id="{8698D83A-1DA7-406F-98BE-DCBB92C5B72D}"/>
                        </a:ext>
                      </a:extLst>
                    </p:cNvPr>
                    <p:cNvGrpSpPr/>
                    <p:nvPr/>
                  </p:nvGrpSpPr>
                  <p:grpSpPr>
                    <a:xfrm>
                      <a:off x="8236696" y="1267377"/>
                      <a:ext cx="666734" cy="1473212"/>
                      <a:chOff x="8236696" y="1267377"/>
                      <a:chExt cx="666734" cy="1473212"/>
                    </a:xfrm>
                  </p:grpSpPr>
                  <p:sp>
                    <p:nvSpPr>
                      <p:cNvPr id="138" name="Freeform: Shape 137">
                        <a:extLst>
                          <a:ext uri="{FF2B5EF4-FFF2-40B4-BE49-F238E27FC236}">
                            <a16:creationId xmlns="" xmlns:a16="http://schemas.microsoft.com/office/drawing/2014/main" id="{3E2B8451-5BEA-4C66-AC0B-8B6C635B6DBA}"/>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39" name="Freeform: Shape 138">
                        <a:extLst>
                          <a:ext uri="{FF2B5EF4-FFF2-40B4-BE49-F238E27FC236}">
                            <a16:creationId xmlns="" xmlns:a16="http://schemas.microsoft.com/office/drawing/2014/main" id="{3143DBEB-F79B-431C-9AB5-92EE4A489832}"/>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135" name="Group 134">
                      <a:extLst>
                        <a:ext uri="{FF2B5EF4-FFF2-40B4-BE49-F238E27FC236}">
                          <a16:creationId xmlns="" xmlns:a16="http://schemas.microsoft.com/office/drawing/2014/main" id="{629F2506-DFD2-4B24-A3B3-33CA4E91DFB3}"/>
                        </a:ext>
                      </a:extLst>
                    </p:cNvPr>
                    <p:cNvGrpSpPr/>
                    <p:nvPr/>
                  </p:nvGrpSpPr>
                  <p:grpSpPr>
                    <a:xfrm rot="10800000">
                      <a:off x="8236696" y="2849413"/>
                      <a:ext cx="666734" cy="1473212"/>
                      <a:chOff x="8236696" y="1267377"/>
                      <a:chExt cx="666734" cy="1473212"/>
                    </a:xfrm>
                  </p:grpSpPr>
                  <p:sp>
                    <p:nvSpPr>
                      <p:cNvPr id="136" name="Freeform: Shape 135">
                        <a:extLst>
                          <a:ext uri="{FF2B5EF4-FFF2-40B4-BE49-F238E27FC236}">
                            <a16:creationId xmlns="" xmlns:a16="http://schemas.microsoft.com/office/drawing/2014/main" id="{C1086DAD-911A-46BE-BD3F-6FECED610875}"/>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37" name="Freeform: Shape 136">
                        <a:extLst>
                          <a:ext uri="{FF2B5EF4-FFF2-40B4-BE49-F238E27FC236}">
                            <a16:creationId xmlns="" xmlns:a16="http://schemas.microsoft.com/office/drawing/2014/main" id="{E8C40AA5-B6ED-423E-9941-0EDC05F23775}"/>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grpSp>
              <p:nvGrpSpPr>
                <p:cNvPr id="109" name="Group 108">
                  <a:extLst>
                    <a:ext uri="{FF2B5EF4-FFF2-40B4-BE49-F238E27FC236}">
                      <a16:creationId xmlns="" xmlns:a16="http://schemas.microsoft.com/office/drawing/2014/main" id="{819185C7-6036-4F28-A027-F8BFC563FF5E}"/>
                    </a:ext>
                  </a:extLst>
                </p:cNvPr>
                <p:cNvGrpSpPr/>
                <p:nvPr/>
              </p:nvGrpSpPr>
              <p:grpSpPr>
                <a:xfrm>
                  <a:off x="9918800" y="1467674"/>
                  <a:ext cx="594360" cy="3055248"/>
                  <a:chOff x="8236696" y="1267377"/>
                  <a:chExt cx="666734" cy="3055248"/>
                </a:xfrm>
              </p:grpSpPr>
              <p:grpSp>
                <p:nvGrpSpPr>
                  <p:cNvPr id="125" name="Group 124">
                    <a:extLst>
                      <a:ext uri="{FF2B5EF4-FFF2-40B4-BE49-F238E27FC236}">
                        <a16:creationId xmlns="" xmlns:a16="http://schemas.microsoft.com/office/drawing/2014/main" id="{823017C1-2619-4633-89A6-A33F3EAA7239}"/>
                      </a:ext>
                    </a:extLst>
                  </p:cNvPr>
                  <p:cNvGrpSpPr/>
                  <p:nvPr/>
                </p:nvGrpSpPr>
                <p:grpSpPr>
                  <a:xfrm>
                    <a:off x="8236696" y="1267377"/>
                    <a:ext cx="666734" cy="1473212"/>
                    <a:chOff x="8236696" y="1267377"/>
                    <a:chExt cx="666734" cy="1473212"/>
                  </a:xfrm>
                </p:grpSpPr>
                <p:sp>
                  <p:nvSpPr>
                    <p:cNvPr id="129" name="Freeform: Shape 128">
                      <a:extLst>
                        <a:ext uri="{FF2B5EF4-FFF2-40B4-BE49-F238E27FC236}">
                          <a16:creationId xmlns="" xmlns:a16="http://schemas.microsoft.com/office/drawing/2014/main" id="{350D4E3F-85BD-40C4-B87C-2191708BE7B3}"/>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30" name="Freeform: Shape 129">
                      <a:extLst>
                        <a:ext uri="{FF2B5EF4-FFF2-40B4-BE49-F238E27FC236}">
                          <a16:creationId xmlns="" xmlns:a16="http://schemas.microsoft.com/office/drawing/2014/main" id="{43941D39-57E4-4E75-B206-2ED16D5EC649}"/>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126" name="Group 125">
                    <a:extLst>
                      <a:ext uri="{FF2B5EF4-FFF2-40B4-BE49-F238E27FC236}">
                        <a16:creationId xmlns="" xmlns:a16="http://schemas.microsoft.com/office/drawing/2014/main" id="{BC6CBABE-F344-4FA0-B2EC-B41944365599}"/>
                      </a:ext>
                    </a:extLst>
                  </p:cNvPr>
                  <p:cNvGrpSpPr/>
                  <p:nvPr/>
                </p:nvGrpSpPr>
                <p:grpSpPr>
                  <a:xfrm rot="10800000">
                    <a:off x="8236696" y="2849413"/>
                    <a:ext cx="666734" cy="1473212"/>
                    <a:chOff x="8236696" y="1267377"/>
                    <a:chExt cx="666734" cy="1473212"/>
                  </a:xfrm>
                </p:grpSpPr>
                <p:sp>
                  <p:nvSpPr>
                    <p:cNvPr id="127" name="Freeform: Shape 126">
                      <a:extLst>
                        <a:ext uri="{FF2B5EF4-FFF2-40B4-BE49-F238E27FC236}">
                          <a16:creationId xmlns="" xmlns:a16="http://schemas.microsoft.com/office/drawing/2014/main" id="{9F20FE8F-A39B-4562-A35A-5B363C33E062}"/>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28" name="Freeform: Shape 127">
                      <a:extLst>
                        <a:ext uri="{FF2B5EF4-FFF2-40B4-BE49-F238E27FC236}">
                          <a16:creationId xmlns="" xmlns:a16="http://schemas.microsoft.com/office/drawing/2014/main" id="{B9E4FF20-B362-4077-BBAE-A6757F922025}"/>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grpSp>
              <p:nvGrpSpPr>
                <p:cNvPr id="110" name="Group 109">
                  <a:extLst>
                    <a:ext uri="{FF2B5EF4-FFF2-40B4-BE49-F238E27FC236}">
                      <a16:creationId xmlns="" xmlns:a16="http://schemas.microsoft.com/office/drawing/2014/main" id="{C92684D2-BB4C-43EC-8189-F11F0A4CAECE}"/>
                    </a:ext>
                  </a:extLst>
                </p:cNvPr>
                <p:cNvGrpSpPr/>
                <p:nvPr/>
              </p:nvGrpSpPr>
              <p:grpSpPr>
                <a:xfrm rot="7200000">
                  <a:off x="9918800" y="1467674"/>
                  <a:ext cx="594360" cy="3055248"/>
                  <a:chOff x="8236696" y="1267377"/>
                  <a:chExt cx="666734" cy="3055248"/>
                </a:xfrm>
              </p:grpSpPr>
              <p:grpSp>
                <p:nvGrpSpPr>
                  <p:cNvPr id="119" name="Group 118">
                    <a:extLst>
                      <a:ext uri="{FF2B5EF4-FFF2-40B4-BE49-F238E27FC236}">
                        <a16:creationId xmlns="" xmlns:a16="http://schemas.microsoft.com/office/drawing/2014/main" id="{779DD388-A4FF-4205-9A06-CDE647F225C6}"/>
                      </a:ext>
                    </a:extLst>
                  </p:cNvPr>
                  <p:cNvGrpSpPr/>
                  <p:nvPr/>
                </p:nvGrpSpPr>
                <p:grpSpPr>
                  <a:xfrm>
                    <a:off x="8236696" y="1267377"/>
                    <a:ext cx="666734" cy="1473212"/>
                    <a:chOff x="8236696" y="1267377"/>
                    <a:chExt cx="666734" cy="1473212"/>
                  </a:xfrm>
                </p:grpSpPr>
                <p:sp>
                  <p:nvSpPr>
                    <p:cNvPr id="123" name="Freeform: Shape 122">
                      <a:extLst>
                        <a:ext uri="{FF2B5EF4-FFF2-40B4-BE49-F238E27FC236}">
                          <a16:creationId xmlns="" xmlns:a16="http://schemas.microsoft.com/office/drawing/2014/main" id="{24A11079-6FC5-43D2-97A8-3479855E9A4E}"/>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24" name="Freeform: Shape 123">
                      <a:extLst>
                        <a:ext uri="{FF2B5EF4-FFF2-40B4-BE49-F238E27FC236}">
                          <a16:creationId xmlns="" xmlns:a16="http://schemas.microsoft.com/office/drawing/2014/main" id="{34EB6E80-88A1-4718-BD21-E4482EEEC542}"/>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120" name="Group 119">
                    <a:extLst>
                      <a:ext uri="{FF2B5EF4-FFF2-40B4-BE49-F238E27FC236}">
                        <a16:creationId xmlns="" xmlns:a16="http://schemas.microsoft.com/office/drawing/2014/main" id="{DC97E3A4-7096-480D-A0CC-6EFC4F143855}"/>
                      </a:ext>
                    </a:extLst>
                  </p:cNvPr>
                  <p:cNvGrpSpPr/>
                  <p:nvPr/>
                </p:nvGrpSpPr>
                <p:grpSpPr>
                  <a:xfrm rot="10800000">
                    <a:off x="8236696" y="2849413"/>
                    <a:ext cx="666734" cy="1473212"/>
                    <a:chOff x="8236696" y="1267377"/>
                    <a:chExt cx="666734" cy="1473212"/>
                  </a:xfrm>
                </p:grpSpPr>
                <p:sp>
                  <p:nvSpPr>
                    <p:cNvPr id="121" name="Freeform: Shape 120">
                      <a:extLst>
                        <a:ext uri="{FF2B5EF4-FFF2-40B4-BE49-F238E27FC236}">
                          <a16:creationId xmlns="" xmlns:a16="http://schemas.microsoft.com/office/drawing/2014/main" id="{A9510387-1A27-4575-AE69-9BE88D286E3C}"/>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22" name="Freeform: Shape 121">
                      <a:extLst>
                        <a:ext uri="{FF2B5EF4-FFF2-40B4-BE49-F238E27FC236}">
                          <a16:creationId xmlns="" xmlns:a16="http://schemas.microsoft.com/office/drawing/2014/main" id="{1BE247D7-D4C4-4530-8F60-8BCAF5E7A1D2}"/>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grpSp>
              <p:nvGrpSpPr>
                <p:cNvPr id="111" name="Group 110">
                  <a:extLst>
                    <a:ext uri="{FF2B5EF4-FFF2-40B4-BE49-F238E27FC236}">
                      <a16:creationId xmlns="" xmlns:a16="http://schemas.microsoft.com/office/drawing/2014/main" id="{5497BAE1-3D17-43D2-B7D7-935857A8ACA2}"/>
                    </a:ext>
                  </a:extLst>
                </p:cNvPr>
                <p:cNvGrpSpPr/>
                <p:nvPr/>
              </p:nvGrpSpPr>
              <p:grpSpPr>
                <a:xfrm rot="3600000">
                  <a:off x="9918800" y="1467674"/>
                  <a:ext cx="594360" cy="3055248"/>
                  <a:chOff x="8236696" y="1267377"/>
                  <a:chExt cx="666734" cy="3055248"/>
                </a:xfrm>
              </p:grpSpPr>
              <p:grpSp>
                <p:nvGrpSpPr>
                  <p:cNvPr id="113" name="Group 112">
                    <a:extLst>
                      <a:ext uri="{FF2B5EF4-FFF2-40B4-BE49-F238E27FC236}">
                        <a16:creationId xmlns="" xmlns:a16="http://schemas.microsoft.com/office/drawing/2014/main" id="{37AB5AFC-36E3-4F89-AE50-EC22BFA80F0B}"/>
                      </a:ext>
                    </a:extLst>
                  </p:cNvPr>
                  <p:cNvGrpSpPr/>
                  <p:nvPr/>
                </p:nvGrpSpPr>
                <p:grpSpPr>
                  <a:xfrm>
                    <a:off x="8236696" y="1267377"/>
                    <a:ext cx="666734" cy="1473212"/>
                    <a:chOff x="8236696" y="1267377"/>
                    <a:chExt cx="666734" cy="1473212"/>
                  </a:xfrm>
                </p:grpSpPr>
                <p:sp>
                  <p:nvSpPr>
                    <p:cNvPr id="117" name="Freeform: Shape 116">
                      <a:extLst>
                        <a:ext uri="{FF2B5EF4-FFF2-40B4-BE49-F238E27FC236}">
                          <a16:creationId xmlns="" xmlns:a16="http://schemas.microsoft.com/office/drawing/2014/main" id="{DB896FA2-1ACB-48E5-8C7A-19AEBE6E6AFC}"/>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18" name="Freeform: Shape 117">
                      <a:extLst>
                        <a:ext uri="{FF2B5EF4-FFF2-40B4-BE49-F238E27FC236}">
                          <a16:creationId xmlns="" xmlns:a16="http://schemas.microsoft.com/office/drawing/2014/main" id="{CE1F08E9-7C61-4A10-988D-41DC00BF48C0}"/>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114" name="Group 113">
                    <a:extLst>
                      <a:ext uri="{FF2B5EF4-FFF2-40B4-BE49-F238E27FC236}">
                        <a16:creationId xmlns="" xmlns:a16="http://schemas.microsoft.com/office/drawing/2014/main" id="{0915353C-64B7-4328-A9C5-3EFFBD0B7769}"/>
                      </a:ext>
                    </a:extLst>
                  </p:cNvPr>
                  <p:cNvGrpSpPr/>
                  <p:nvPr/>
                </p:nvGrpSpPr>
                <p:grpSpPr>
                  <a:xfrm rot="10800000">
                    <a:off x="8236696" y="2849413"/>
                    <a:ext cx="666734" cy="1473212"/>
                    <a:chOff x="8236696" y="1267377"/>
                    <a:chExt cx="666734" cy="1473212"/>
                  </a:xfrm>
                </p:grpSpPr>
                <p:sp>
                  <p:nvSpPr>
                    <p:cNvPr id="115" name="Freeform: Shape 114">
                      <a:extLst>
                        <a:ext uri="{FF2B5EF4-FFF2-40B4-BE49-F238E27FC236}">
                          <a16:creationId xmlns="" xmlns:a16="http://schemas.microsoft.com/office/drawing/2014/main" id="{346FB203-31F0-4E83-85A0-22B437C8278F}"/>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16" name="Freeform: Shape 115">
                      <a:extLst>
                        <a:ext uri="{FF2B5EF4-FFF2-40B4-BE49-F238E27FC236}">
                          <a16:creationId xmlns="" xmlns:a16="http://schemas.microsoft.com/office/drawing/2014/main" id="{E6B8EEC1-2CD6-4629-80C8-3D40793FB78F}"/>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sp>
              <p:nvSpPr>
                <p:cNvPr id="112" name="Oval 111">
                  <a:extLst>
                    <a:ext uri="{FF2B5EF4-FFF2-40B4-BE49-F238E27FC236}">
                      <a16:creationId xmlns="" xmlns:a16="http://schemas.microsoft.com/office/drawing/2014/main" id="{A102AED7-68D0-4056-9F2B-CEC658FEA9BD}"/>
                    </a:ext>
                  </a:extLst>
                </p:cNvPr>
                <p:cNvSpPr/>
                <p:nvPr/>
              </p:nvSpPr>
              <p:spPr>
                <a:xfrm>
                  <a:off x="10020665" y="2808393"/>
                  <a:ext cx="373811" cy="373811"/>
                </a:xfrm>
                <a:prstGeom prst="ellipse">
                  <a:avLst/>
                </a:prstGeom>
                <a:solidFill>
                  <a:schemeClr val="accent2"/>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57" name="Group 56">
              <a:extLst>
                <a:ext uri="{FF2B5EF4-FFF2-40B4-BE49-F238E27FC236}">
                  <a16:creationId xmlns="" xmlns:a16="http://schemas.microsoft.com/office/drawing/2014/main" id="{3C674E7B-272C-44B7-A7B3-A2E2E7D43C75}"/>
                </a:ext>
              </a:extLst>
            </p:cNvPr>
            <p:cNvGrpSpPr/>
            <p:nvPr/>
          </p:nvGrpSpPr>
          <p:grpSpPr>
            <a:xfrm>
              <a:off x="10292448" y="226424"/>
              <a:ext cx="600579" cy="1358536"/>
              <a:chOff x="1889932" y="661852"/>
              <a:chExt cx="940526" cy="2127512"/>
            </a:xfrm>
          </p:grpSpPr>
          <p:sp>
            <p:nvSpPr>
              <p:cNvPr id="58" name="Rectangle 57">
                <a:extLst>
                  <a:ext uri="{FF2B5EF4-FFF2-40B4-BE49-F238E27FC236}">
                    <a16:creationId xmlns="" xmlns:a16="http://schemas.microsoft.com/office/drawing/2014/main" id="{2952058C-2320-49D9-8D81-6AAEE6D1CACC}"/>
                  </a:ext>
                </a:extLst>
              </p:cNvPr>
              <p:cNvSpPr/>
              <p:nvPr/>
            </p:nvSpPr>
            <p:spPr>
              <a:xfrm>
                <a:off x="1889932" y="661852"/>
                <a:ext cx="940526" cy="1063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Rectangle 58">
                <a:extLst>
                  <a:ext uri="{FF2B5EF4-FFF2-40B4-BE49-F238E27FC236}">
                    <a16:creationId xmlns="" xmlns:a16="http://schemas.microsoft.com/office/drawing/2014/main" id="{BD04F06B-B653-4BFE-8E73-E959654628BA}"/>
                  </a:ext>
                </a:extLst>
              </p:cNvPr>
              <p:cNvSpPr/>
              <p:nvPr/>
            </p:nvSpPr>
            <p:spPr>
              <a:xfrm>
                <a:off x="1889932" y="1725608"/>
                <a:ext cx="940526" cy="10637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0" name="Group 59">
                <a:extLst>
                  <a:ext uri="{FF2B5EF4-FFF2-40B4-BE49-F238E27FC236}">
                    <a16:creationId xmlns="" xmlns:a16="http://schemas.microsoft.com/office/drawing/2014/main" id="{40238BAF-9EAF-4464-A9B8-1E4841B43D12}"/>
                  </a:ext>
                </a:extLst>
              </p:cNvPr>
              <p:cNvGrpSpPr/>
              <p:nvPr/>
            </p:nvGrpSpPr>
            <p:grpSpPr>
              <a:xfrm>
                <a:off x="2021020" y="1386099"/>
                <a:ext cx="678350" cy="679018"/>
                <a:chOff x="8679946" y="1467674"/>
                <a:chExt cx="3063658" cy="3066678"/>
              </a:xfrm>
            </p:grpSpPr>
            <p:grpSp>
              <p:nvGrpSpPr>
                <p:cNvPr id="61" name="Group 60">
                  <a:extLst>
                    <a:ext uri="{FF2B5EF4-FFF2-40B4-BE49-F238E27FC236}">
                      <a16:creationId xmlns="" xmlns:a16="http://schemas.microsoft.com/office/drawing/2014/main" id="{DAB6CD5D-F094-4DCC-8A99-5E7446D79238}"/>
                    </a:ext>
                  </a:extLst>
                </p:cNvPr>
                <p:cNvGrpSpPr/>
                <p:nvPr/>
              </p:nvGrpSpPr>
              <p:grpSpPr>
                <a:xfrm>
                  <a:off x="8679946" y="1479104"/>
                  <a:ext cx="3055248" cy="3055248"/>
                  <a:chOff x="7034026" y="1278807"/>
                  <a:chExt cx="3055248" cy="3055248"/>
                </a:xfrm>
              </p:grpSpPr>
              <p:grpSp>
                <p:nvGrpSpPr>
                  <p:cNvPr id="84" name="Group 83">
                    <a:extLst>
                      <a:ext uri="{FF2B5EF4-FFF2-40B4-BE49-F238E27FC236}">
                        <a16:creationId xmlns="" xmlns:a16="http://schemas.microsoft.com/office/drawing/2014/main" id="{43769E87-8D7B-4438-B575-8FEDE507B980}"/>
                      </a:ext>
                    </a:extLst>
                  </p:cNvPr>
                  <p:cNvGrpSpPr/>
                  <p:nvPr/>
                </p:nvGrpSpPr>
                <p:grpSpPr>
                  <a:xfrm rot="1800000">
                    <a:off x="8241610" y="1278807"/>
                    <a:ext cx="640080" cy="3055248"/>
                    <a:chOff x="8236696" y="1267377"/>
                    <a:chExt cx="666734" cy="3055248"/>
                  </a:xfrm>
                </p:grpSpPr>
                <p:grpSp>
                  <p:nvGrpSpPr>
                    <p:cNvPr id="99" name="Group 98">
                      <a:extLst>
                        <a:ext uri="{FF2B5EF4-FFF2-40B4-BE49-F238E27FC236}">
                          <a16:creationId xmlns="" xmlns:a16="http://schemas.microsoft.com/office/drawing/2014/main" id="{DDD0A9A0-ABAF-4AE5-82F9-78466D498683}"/>
                        </a:ext>
                      </a:extLst>
                    </p:cNvPr>
                    <p:cNvGrpSpPr/>
                    <p:nvPr/>
                  </p:nvGrpSpPr>
                  <p:grpSpPr>
                    <a:xfrm>
                      <a:off x="8236696" y="1267377"/>
                      <a:ext cx="666734" cy="1473212"/>
                      <a:chOff x="8236696" y="1267377"/>
                      <a:chExt cx="666734" cy="1473212"/>
                    </a:xfrm>
                  </p:grpSpPr>
                  <p:sp>
                    <p:nvSpPr>
                      <p:cNvPr id="103" name="Freeform: Shape 102">
                        <a:extLst>
                          <a:ext uri="{FF2B5EF4-FFF2-40B4-BE49-F238E27FC236}">
                            <a16:creationId xmlns="" xmlns:a16="http://schemas.microsoft.com/office/drawing/2014/main" id="{353906E7-D460-436D-A3EF-9309530B2BB3}"/>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04" name="Freeform: Shape 103">
                        <a:extLst>
                          <a:ext uri="{FF2B5EF4-FFF2-40B4-BE49-F238E27FC236}">
                            <a16:creationId xmlns="" xmlns:a16="http://schemas.microsoft.com/office/drawing/2014/main" id="{57B0B07C-1371-4211-92E7-1E2DBD4220FD}"/>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100" name="Group 99">
                      <a:extLst>
                        <a:ext uri="{FF2B5EF4-FFF2-40B4-BE49-F238E27FC236}">
                          <a16:creationId xmlns="" xmlns:a16="http://schemas.microsoft.com/office/drawing/2014/main" id="{09732880-22D5-47A8-A5E9-1950CDB25D4D}"/>
                        </a:ext>
                      </a:extLst>
                    </p:cNvPr>
                    <p:cNvGrpSpPr/>
                    <p:nvPr/>
                  </p:nvGrpSpPr>
                  <p:grpSpPr>
                    <a:xfrm rot="10800000">
                      <a:off x="8236696" y="2849413"/>
                      <a:ext cx="666734" cy="1473212"/>
                      <a:chOff x="8236696" y="1267377"/>
                      <a:chExt cx="666734" cy="1473212"/>
                    </a:xfrm>
                  </p:grpSpPr>
                  <p:sp>
                    <p:nvSpPr>
                      <p:cNvPr id="101" name="Freeform: Shape 100">
                        <a:extLst>
                          <a:ext uri="{FF2B5EF4-FFF2-40B4-BE49-F238E27FC236}">
                            <a16:creationId xmlns="" xmlns:a16="http://schemas.microsoft.com/office/drawing/2014/main" id="{B8F9EC7C-3AA3-4D3C-A0B5-B7A212A0DBB2}"/>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02" name="Freeform: Shape 101">
                        <a:extLst>
                          <a:ext uri="{FF2B5EF4-FFF2-40B4-BE49-F238E27FC236}">
                            <a16:creationId xmlns="" xmlns:a16="http://schemas.microsoft.com/office/drawing/2014/main" id="{29D6E9B7-FFCE-46FC-8119-6CBF708AACDF}"/>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nvGrpSpPr>
                  <p:cNvPr id="85" name="Group 84">
                    <a:extLst>
                      <a:ext uri="{FF2B5EF4-FFF2-40B4-BE49-F238E27FC236}">
                        <a16:creationId xmlns="" xmlns:a16="http://schemas.microsoft.com/office/drawing/2014/main" id="{0939C7A3-8639-4145-9ABB-5E07D2018582}"/>
                      </a:ext>
                    </a:extLst>
                  </p:cNvPr>
                  <p:cNvGrpSpPr/>
                  <p:nvPr/>
                </p:nvGrpSpPr>
                <p:grpSpPr>
                  <a:xfrm rot="9000000">
                    <a:off x="8241610" y="1278807"/>
                    <a:ext cx="640080" cy="3055248"/>
                    <a:chOff x="8236696" y="1267377"/>
                    <a:chExt cx="666734" cy="3055248"/>
                  </a:xfrm>
                </p:grpSpPr>
                <p:grpSp>
                  <p:nvGrpSpPr>
                    <p:cNvPr id="93" name="Group 92">
                      <a:extLst>
                        <a:ext uri="{FF2B5EF4-FFF2-40B4-BE49-F238E27FC236}">
                          <a16:creationId xmlns="" xmlns:a16="http://schemas.microsoft.com/office/drawing/2014/main" id="{F1A7D51F-A863-4EC7-9215-7A77B35A6F67}"/>
                        </a:ext>
                      </a:extLst>
                    </p:cNvPr>
                    <p:cNvGrpSpPr/>
                    <p:nvPr/>
                  </p:nvGrpSpPr>
                  <p:grpSpPr>
                    <a:xfrm>
                      <a:off x="8236696" y="1267377"/>
                      <a:ext cx="666734" cy="1473212"/>
                      <a:chOff x="8236696" y="1267377"/>
                      <a:chExt cx="666734" cy="1473212"/>
                    </a:xfrm>
                  </p:grpSpPr>
                  <p:sp>
                    <p:nvSpPr>
                      <p:cNvPr id="97" name="Freeform: Shape 96">
                        <a:extLst>
                          <a:ext uri="{FF2B5EF4-FFF2-40B4-BE49-F238E27FC236}">
                            <a16:creationId xmlns="" xmlns:a16="http://schemas.microsoft.com/office/drawing/2014/main" id="{72D5FA7B-E259-4A29-A3FC-E4873293521F}"/>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98" name="Freeform: Shape 97">
                        <a:extLst>
                          <a:ext uri="{FF2B5EF4-FFF2-40B4-BE49-F238E27FC236}">
                            <a16:creationId xmlns="" xmlns:a16="http://schemas.microsoft.com/office/drawing/2014/main" id="{9D8A3F87-6472-4509-8DD9-5399285D3DAE}"/>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94" name="Group 93">
                      <a:extLst>
                        <a:ext uri="{FF2B5EF4-FFF2-40B4-BE49-F238E27FC236}">
                          <a16:creationId xmlns="" xmlns:a16="http://schemas.microsoft.com/office/drawing/2014/main" id="{3BE9F4C6-E178-492A-87D0-FEF51759D468}"/>
                        </a:ext>
                      </a:extLst>
                    </p:cNvPr>
                    <p:cNvGrpSpPr/>
                    <p:nvPr/>
                  </p:nvGrpSpPr>
                  <p:grpSpPr>
                    <a:xfrm rot="10800000">
                      <a:off x="8236696" y="2849413"/>
                      <a:ext cx="666734" cy="1473212"/>
                      <a:chOff x="8236696" y="1267377"/>
                      <a:chExt cx="666734" cy="1473212"/>
                    </a:xfrm>
                  </p:grpSpPr>
                  <p:sp>
                    <p:nvSpPr>
                      <p:cNvPr id="95" name="Freeform: Shape 94">
                        <a:extLst>
                          <a:ext uri="{FF2B5EF4-FFF2-40B4-BE49-F238E27FC236}">
                            <a16:creationId xmlns="" xmlns:a16="http://schemas.microsoft.com/office/drawing/2014/main" id="{43270A85-1455-4938-9852-4D8F33CA855D}"/>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96" name="Freeform: Shape 95">
                        <a:extLst>
                          <a:ext uri="{FF2B5EF4-FFF2-40B4-BE49-F238E27FC236}">
                            <a16:creationId xmlns="" xmlns:a16="http://schemas.microsoft.com/office/drawing/2014/main" id="{7CBCC7C4-5D5D-4C36-8974-17EA9EF6E94B}"/>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nvGrpSpPr>
                  <p:cNvPr id="86" name="Group 85">
                    <a:extLst>
                      <a:ext uri="{FF2B5EF4-FFF2-40B4-BE49-F238E27FC236}">
                        <a16:creationId xmlns="" xmlns:a16="http://schemas.microsoft.com/office/drawing/2014/main" id="{3DC56F6B-8D76-4F11-9EFC-F7585EA9E3A2}"/>
                      </a:ext>
                    </a:extLst>
                  </p:cNvPr>
                  <p:cNvGrpSpPr/>
                  <p:nvPr/>
                </p:nvGrpSpPr>
                <p:grpSpPr>
                  <a:xfrm rot="5400000">
                    <a:off x="8241610" y="1278807"/>
                    <a:ext cx="640080" cy="3055248"/>
                    <a:chOff x="8236696" y="1267377"/>
                    <a:chExt cx="666734" cy="3055248"/>
                  </a:xfrm>
                </p:grpSpPr>
                <p:grpSp>
                  <p:nvGrpSpPr>
                    <p:cNvPr id="87" name="Group 86">
                      <a:extLst>
                        <a:ext uri="{FF2B5EF4-FFF2-40B4-BE49-F238E27FC236}">
                          <a16:creationId xmlns="" xmlns:a16="http://schemas.microsoft.com/office/drawing/2014/main" id="{756B13A8-B337-4870-801E-7CE6A45C07E2}"/>
                        </a:ext>
                      </a:extLst>
                    </p:cNvPr>
                    <p:cNvGrpSpPr/>
                    <p:nvPr/>
                  </p:nvGrpSpPr>
                  <p:grpSpPr>
                    <a:xfrm>
                      <a:off x="8236696" y="1267377"/>
                      <a:ext cx="666734" cy="1473212"/>
                      <a:chOff x="8236696" y="1267377"/>
                      <a:chExt cx="666734" cy="1473212"/>
                    </a:xfrm>
                  </p:grpSpPr>
                  <p:sp>
                    <p:nvSpPr>
                      <p:cNvPr id="91" name="Freeform: Shape 90">
                        <a:extLst>
                          <a:ext uri="{FF2B5EF4-FFF2-40B4-BE49-F238E27FC236}">
                            <a16:creationId xmlns="" xmlns:a16="http://schemas.microsoft.com/office/drawing/2014/main" id="{02A833CA-4349-4F57-BEA2-8BCC9012F21D}"/>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92" name="Freeform: Shape 91">
                        <a:extLst>
                          <a:ext uri="{FF2B5EF4-FFF2-40B4-BE49-F238E27FC236}">
                            <a16:creationId xmlns="" xmlns:a16="http://schemas.microsoft.com/office/drawing/2014/main" id="{1B93789B-6354-41A5-AAA9-28BAD8A62D17}"/>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88" name="Group 87">
                      <a:extLst>
                        <a:ext uri="{FF2B5EF4-FFF2-40B4-BE49-F238E27FC236}">
                          <a16:creationId xmlns="" xmlns:a16="http://schemas.microsoft.com/office/drawing/2014/main" id="{4B839344-8EB9-42D4-BCC1-75F8F91FA123}"/>
                        </a:ext>
                      </a:extLst>
                    </p:cNvPr>
                    <p:cNvGrpSpPr/>
                    <p:nvPr/>
                  </p:nvGrpSpPr>
                  <p:grpSpPr>
                    <a:xfrm rot="10800000">
                      <a:off x="8236696" y="2849413"/>
                      <a:ext cx="666734" cy="1473212"/>
                      <a:chOff x="8236696" y="1267377"/>
                      <a:chExt cx="666734" cy="1473212"/>
                    </a:xfrm>
                  </p:grpSpPr>
                  <p:sp>
                    <p:nvSpPr>
                      <p:cNvPr id="89" name="Freeform: Shape 88">
                        <a:extLst>
                          <a:ext uri="{FF2B5EF4-FFF2-40B4-BE49-F238E27FC236}">
                            <a16:creationId xmlns="" xmlns:a16="http://schemas.microsoft.com/office/drawing/2014/main" id="{FED0FEEA-668C-42F5-B1A6-9A12C4B3D4AB}"/>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90" name="Freeform: Shape 89">
                        <a:extLst>
                          <a:ext uri="{FF2B5EF4-FFF2-40B4-BE49-F238E27FC236}">
                            <a16:creationId xmlns="" xmlns:a16="http://schemas.microsoft.com/office/drawing/2014/main" id="{10FEA0FF-8C21-475B-AAEE-91B785D94BBC}"/>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grpSp>
              <p:nvGrpSpPr>
                <p:cNvPr id="62" name="Group 61">
                  <a:extLst>
                    <a:ext uri="{FF2B5EF4-FFF2-40B4-BE49-F238E27FC236}">
                      <a16:creationId xmlns="" xmlns:a16="http://schemas.microsoft.com/office/drawing/2014/main" id="{885D4E9A-2579-4CD2-9902-0F2D1D6C00A5}"/>
                    </a:ext>
                  </a:extLst>
                </p:cNvPr>
                <p:cNvGrpSpPr/>
                <p:nvPr/>
              </p:nvGrpSpPr>
              <p:grpSpPr>
                <a:xfrm>
                  <a:off x="9918800" y="1467674"/>
                  <a:ext cx="594360" cy="3055248"/>
                  <a:chOff x="8236696" y="1267377"/>
                  <a:chExt cx="666734" cy="3055248"/>
                </a:xfrm>
              </p:grpSpPr>
              <p:grpSp>
                <p:nvGrpSpPr>
                  <p:cNvPr id="78" name="Group 77">
                    <a:extLst>
                      <a:ext uri="{FF2B5EF4-FFF2-40B4-BE49-F238E27FC236}">
                        <a16:creationId xmlns="" xmlns:a16="http://schemas.microsoft.com/office/drawing/2014/main" id="{7CCE9EDD-432A-4BE3-BFBD-2E893FF8C7F1}"/>
                      </a:ext>
                    </a:extLst>
                  </p:cNvPr>
                  <p:cNvGrpSpPr/>
                  <p:nvPr/>
                </p:nvGrpSpPr>
                <p:grpSpPr>
                  <a:xfrm>
                    <a:off x="8236696" y="1267377"/>
                    <a:ext cx="666734" cy="1473212"/>
                    <a:chOff x="8236696" y="1267377"/>
                    <a:chExt cx="666734" cy="1473212"/>
                  </a:xfrm>
                </p:grpSpPr>
                <p:sp>
                  <p:nvSpPr>
                    <p:cNvPr id="82" name="Freeform: Shape 81">
                      <a:extLst>
                        <a:ext uri="{FF2B5EF4-FFF2-40B4-BE49-F238E27FC236}">
                          <a16:creationId xmlns="" xmlns:a16="http://schemas.microsoft.com/office/drawing/2014/main" id="{E0FB0133-692E-4EA7-A555-A1B1971CD6FE}"/>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83" name="Freeform: Shape 82">
                      <a:extLst>
                        <a:ext uri="{FF2B5EF4-FFF2-40B4-BE49-F238E27FC236}">
                          <a16:creationId xmlns="" xmlns:a16="http://schemas.microsoft.com/office/drawing/2014/main" id="{96F10A22-6C8F-41BE-A31F-65F422E7B430}"/>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79" name="Group 78">
                    <a:extLst>
                      <a:ext uri="{FF2B5EF4-FFF2-40B4-BE49-F238E27FC236}">
                        <a16:creationId xmlns="" xmlns:a16="http://schemas.microsoft.com/office/drawing/2014/main" id="{DB205041-D1A1-46F0-AEBF-265A82DBE6D7}"/>
                      </a:ext>
                    </a:extLst>
                  </p:cNvPr>
                  <p:cNvGrpSpPr/>
                  <p:nvPr/>
                </p:nvGrpSpPr>
                <p:grpSpPr>
                  <a:xfrm rot="10800000">
                    <a:off x="8236696" y="2849413"/>
                    <a:ext cx="666734" cy="1473212"/>
                    <a:chOff x="8236696" y="1267377"/>
                    <a:chExt cx="666734" cy="1473212"/>
                  </a:xfrm>
                </p:grpSpPr>
                <p:sp>
                  <p:nvSpPr>
                    <p:cNvPr id="80" name="Freeform: Shape 79">
                      <a:extLst>
                        <a:ext uri="{FF2B5EF4-FFF2-40B4-BE49-F238E27FC236}">
                          <a16:creationId xmlns="" xmlns:a16="http://schemas.microsoft.com/office/drawing/2014/main" id="{889FF460-2D50-4802-927B-527AA1DB3EF5}"/>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81" name="Freeform: Shape 80">
                      <a:extLst>
                        <a:ext uri="{FF2B5EF4-FFF2-40B4-BE49-F238E27FC236}">
                          <a16:creationId xmlns="" xmlns:a16="http://schemas.microsoft.com/office/drawing/2014/main" id="{CBE09BE6-F2D4-4B3E-A9E2-FB1F41FB4196}"/>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grpSp>
              <p:nvGrpSpPr>
                <p:cNvPr id="63" name="Group 62">
                  <a:extLst>
                    <a:ext uri="{FF2B5EF4-FFF2-40B4-BE49-F238E27FC236}">
                      <a16:creationId xmlns="" xmlns:a16="http://schemas.microsoft.com/office/drawing/2014/main" id="{AEE2B5F7-86F7-4864-AF0D-C43E23ACE935}"/>
                    </a:ext>
                  </a:extLst>
                </p:cNvPr>
                <p:cNvGrpSpPr/>
                <p:nvPr/>
              </p:nvGrpSpPr>
              <p:grpSpPr>
                <a:xfrm rot="7200000">
                  <a:off x="9918800" y="1467674"/>
                  <a:ext cx="594360" cy="3055248"/>
                  <a:chOff x="8236696" y="1267377"/>
                  <a:chExt cx="666734" cy="3055248"/>
                </a:xfrm>
              </p:grpSpPr>
              <p:grpSp>
                <p:nvGrpSpPr>
                  <p:cNvPr id="72" name="Group 71">
                    <a:extLst>
                      <a:ext uri="{FF2B5EF4-FFF2-40B4-BE49-F238E27FC236}">
                        <a16:creationId xmlns="" xmlns:a16="http://schemas.microsoft.com/office/drawing/2014/main" id="{5457627C-BDC6-479D-A832-A53ED40C7378}"/>
                      </a:ext>
                    </a:extLst>
                  </p:cNvPr>
                  <p:cNvGrpSpPr/>
                  <p:nvPr/>
                </p:nvGrpSpPr>
                <p:grpSpPr>
                  <a:xfrm>
                    <a:off x="8236696" y="1267377"/>
                    <a:ext cx="666734" cy="1473212"/>
                    <a:chOff x="8236696" y="1267377"/>
                    <a:chExt cx="666734" cy="1473212"/>
                  </a:xfrm>
                </p:grpSpPr>
                <p:sp>
                  <p:nvSpPr>
                    <p:cNvPr id="76" name="Freeform: Shape 75">
                      <a:extLst>
                        <a:ext uri="{FF2B5EF4-FFF2-40B4-BE49-F238E27FC236}">
                          <a16:creationId xmlns="" xmlns:a16="http://schemas.microsoft.com/office/drawing/2014/main" id="{5D0EFEBB-3FD0-47A4-B030-7E09618D4F3B}"/>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77" name="Freeform: Shape 76">
                      <a:extLst>
                        <a:ext uri="{FF2B5EF4-FFF2-40B4-BE49-F238E27FC236}">
                          <a16:creationId xmlns="" xmlns:a16="http://schemas.microsoft.com/office/drawing/2014/main" id="{DC3BF615-585C-457E-A4E6-F77FEE36F4FF}"/>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73" name="Group 72">
                    <a:extLst>
                      <a:ext uri="{FF2B5EF4-FFF2-40B4-BE49-F238E27FC236}">
                        <a16:creationId xmlns="" xmlns:a16="http://schemas.microsoft.com/office/drawing/2014/main" id="{91198A85-5F5B-4291-837F-BF60C131C47A}"/>
                      </a:ext>
                    </a:extLst>
                  </p:cNvPr>
                  <p:cNvGrpSpPr/>
                  <p:nvPr/>
                </p:nvGrpSpPr>
                <p:grpSpPr>
                  <a:xfrm rot="10800000">
                    <a:off x="8236696" y="2849413"/>
                    <a:ext cx="666734" cy="1473212"/>
                    <a:chOff x="8236696" y="1267377"/>
                    <a:chExt cx="666734" cy="1473212"/>
                  </a:xfrm>
                </p:grpSpPr>
                <p:sp>
                  <p:nvSpPr>
                    <p:cNvPr id="74" name="Freeform: Shape 73">
                      <a:extLst>
                        <a:ext uri="{FF2B5EF4-FFF2-40B4-BE49-F238E27FC236}">
                          <a16:creationId xmlns="" xmlns:a16="http://schemas.microsoft.com/office/drawing/2014/main" id="{7C17F4DD-6926-4393-B61D-CD9B3379E6D4}"/>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75" name="Freeform: Shape 74">
                      <a:extLst>
                        <a:ext uri="{FF2B5EF4-FFF2-40B4-BE49-F238E27FC236}">
                          <a16:creationId xmlns="" xmlns:a16="http://schemas.microsoft.com/office/drawing/2014/main" id="{0A4C438B-5089-473F-A0BC-02A5A48AF95F}"/>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grpSp>
              <p:nvGrpSpPr>
                <p:cNvPr id="64" name="Group 63">
                  <a:extLst>
                    <a:ext uri="{FF2B5EF4-FFF2-40B4-BE49-F238E27FC236}">
                      <a16:creationId xmlns="" xmlns:a16="http://schemas.microsoft.com/office/drawing/2014/main" id="{E15B7071-2098-480F-9272-E1703B86CD4F}"/>
                    </a:ext>
                  </a:extLst>
                </p:cNvPr>
                <p:cNvGrpSpPr/>
                <p:nvPr/>
              </p:nvGrpSpPr>
              <p:grpSpPr>
                <a:xfrm rot="3600000">
                  <a:off x="9918800" y="1467674"/>
                  <a:ext cx="594360" cy="3055248"/>
                  <a:chOff x="8236696" y="1267377"/>
                  <a:chExt cx="666734" cy="3055248"/>
                </a:xfrm>
              </p:grpSpPr>
              <p:grpSp>
                <p:nvGrpSpPr>
                  <p:cNvPr id="66" name="Group 65">
                    <a:extLst>
                      <a:ext uri="{FF2B5EF4-FFF2-40B4-BE49-F238E27FC236}">
                        <a16:creationId xmlns="" xmlns:a16="http://schemas.microsoft.com/office/drawing/2014/main" id="{D43612EF-218E-4DAB-8352-E51EB5DDC815}"/>
                      </a:ext>
                    </a:extLst>
                  </p:cNvPr>
                  <p:cNvGrpSpPr/>
                  <p:nvPr/>
                </p:nvGrpSpPr>
                <p:grpSpPr>
                  <a:xfrm>
                    <a:off x="8236696" y="1267377"/>
                    <a:ext cx="666734" cy="1473212"/>
                    <a:chOff x="8236696" y="1267377"/>
                    <a:chExt cx="666734" cy="1473212"/>
                  </a:xfrm>
                </p:grpSpPr>
                <p:sp>
                  <p:nvSpPr>
                    <p:cNvPr id="70" name="Freeform: Shape 69">
                      <a:extLst>
                        <a:ext uri="{FF2B5EF4-FFF2-40B4-BE49-F238E27FC236}">
                          <a16:creationId xmlns="" xmlns:a16="http://schemas.microsoft.com/office/drawing/2014/main" id="{350664C3-317C-4B01-B29A-9D681580E132}"/>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71" name="Freeform: Shape 70">
                      <a:extLst>
                        <a:ext uri="{FF2B5EF4-FFF2-40B4-BE49-F238E27FC236}">
                          <a16:creationId xmlns="" xmlns:a16="http://schemas.microsoft.com/office/drawing/2014/main" id="{B1BAD42E-99E1-4922-B8A7-99530F280A70}"/>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67" name="Group 66">
                    <a:extLst>
                      <a:ext uri="{FF2B5EF4-FFF2-40B4-BE49-F238E27FC236}">
                        <a16:creationId xmlns="" xmlns:a16="http://schemas.microsoft.com/office/drawing/2014/main" id="{FD28B6C0-A5D4-45ED-9444-A4FA2C746ADD}"/>
                      </a:ext>
                    </a:extLst>
                  </p:cNvPr>
                  <p:cNvGrpSpPr/>
                  <p:nvPr/>
                </p:nvGrpSpPr>
                <p:grpSpPr>
                  <a:xfrm rot="10800000">
                    <a:off x="8236696" y="2849413"/>
                    <a:ext cx="666734" cy="1473212"/>
                    <a:chOff x="8236696" y="1267377"/>
                    <a:chExt cx="666734" cy="1473212"/>
                  </a:xfrm>
                </p:grpSpPr>
                <p:sp>
                  <p:nvSpPr>
                    <p:cNvPr id="68" name="Freeform: Shape 67">
                      <a:extLst>
                        <a:ext uri="{FF2B5EF4-FFF2-40B4-BE49-F238E27FC236}">
                          <a16:creationId xmlns="" xmlns:a16="http://schemas.microsoft.com/office/drawing/2014/main" id="{2CB0991C-D157-422C-97CF-DDCCC986ECA3}"/>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69" name="Freeform: Shape 68">
                      <a:extLst>
                        <a:ext uri="{FF2B5EF4-FFF2-40B4-BE49-F238E27FC236}">
                          <a16:creationId xmlns="" xmlns:a16="http://schemas.microsoft.com/office/drawing/2014/main" id="{5199F187-6182-4A43-B38F-9B829F947E2A}"/>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sp>
              <p:nvSpPr>
                <p:cNvPr id="65" name="Oval 64">
                  <a:extLst>
                    <a:ext uri="{FF2B5EF4-FFF2-40B4-BE49-F238E27FC236}">
                      <a16:creationId xmlns="" xmlns:a16="http://schemas.microsoft.com/office/drawing/2014/main" id="{1116915D-EBF7-489E-9C1A-844FB92129E3}"/>
                    </a:ext>
                  </a:extLst>
                </p:cNvPr>
                <p:cNvSpPr/>
                <p:nvPr/>
              </p:nvSpPr>
              <p:spPr>
                <a:xfrm>
                  <a:off x="10020665" y="2808393"/>
                  <a:ext cx="373811" cy="373811"/>
                </a:xfrm>
                <a:prstGeom prst="ellipse">
                  <a:avLst/>
                </a:prstGeom>
                <a:solidFill>
                  <a:schemeClr val="accent2"/>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spTree>
    <p:extLst>
      <p:ext uri="{BB962C8B-B14F-4D97-AF65-F5344CB8AC3E}">
        <p14:creationId xmlns:p14="http://schemas.microsoft.com/office/powerpoint/2010/main" val="43793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90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75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2">
            <a:extLst>
              <a:ext uri="{FF2B5EF4-FFF2-40B4-BE49-F238E27FC236}">
                <a16:creationId xmlns="" xmlns:a16="http://schemas.microsoft.com/office/drawing/2014/main" id="{D716E6E4-11E3-49FB-810C-3969C3BA4AE4}"/>
              </a:ext>
            </a:extLst>
          </p:cNvPr>
          <p:cNvSpPr>
            <a:spLocks noGrp="1"/>
          </p:cNvSpPr>
          <p:nvPr>
            <p:ph type="pic" idx="14" hasCustomPrompt="1"/>
          </p:nvPr>
        </p:nvSpPr>
        <p:spPr>
          <a:xfrm>
            <a:off x="1259632" y="562895"/>
            <a:ext cx="2483976"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 xmlns:a16="http://schemas.microsoft.com/office/drawing/2014/main" id="{6CDDF364-31AE-42A9-8A9A-36620765EC54}"/>
              </a:ext>
            </a:extLst>
          </p:cNvPr>
          <p:cNvSpPr>
            <a:spLocks noGrp="1"/>
          </p:cNvSpPr>
          <p:nvPr>
            <p:ph type="pic" idx="15" hasCustomPrompt="1"/>
          </p:nvPr>
        </p:nvSpPr>
        <p:spPr>
          <a:xfrm>
            <a:off x="1259632" y="2531245"/>
            <a:ext cx="2483976"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 xmlns:a16="http://schemas.microsoft.com/office/drawing/2014/main" id="{F221A493-73E2-4849-BD71-E975953847E3}"/>
              </a:ext>
            </a:extLst>
          </p:cNvPr>
          <p:cNvSpPr>
            <a:spLocks noGrp="1"/>
          </p:cNvSpPr>
          <p:nvPr>
            <p:ph type="pic" idx="16" hasCustomPrompt="1"/>
          </p:nvPr>
        </p:nvSpPr>
        <p:spPr>
          <a:xfrm>
            <a:off x="1259632" y="4499595"/>
            <a:ext cx="2483976"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34435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 xmlns:a16="http://schemas.microsoft.com/office/drawing/2014/main" id="{F5C8BA9D-0217-4A45-87D6-5948A6D4A8B2}"/>
              </a:ext>
            </a:extLst>
          </p:cNvPr>
          <p:cNvSpPr>
            <a:spLocks noGrp="1"/>
          </p:cNvSpPr>
          <p:nvPr>
            <p:ph type="pic" idx="14" hasCustomPrompt="1"/>
          </p:nvPr>
        </p:nvSpPr>
        <p:spPr>
          <a:xfrm>
            <a:off x="0" y="0"/>
            <a:ext cx="6146321" cy="3631721"/>
          </a:xfrm>
          <a:custGeom>
            <a:avLst/>
            <a:gdLst>
              <a:gd name="connsiteX0" fmla="*/ 0 w 8195094"/>
              <a:gd name="connsiteY0" fmla="*/ 0 h 3631721"/>
              <a:gd name="connsiteX1" fmla="*/ 8195094 w 8195094"/>
              <a:gd name="connsiteY1" fmla="*/ 0 h 3631721"/>
              <a:gd name="connsiteX2" fmla="*/ 8195094 w 8195094"/>
              <a:gd name="connsiteY2" fmla="*/ 3631721 h 3631721"/>
              <a:gd name="connsiteX3" fmla="*/ 0 w 8195094"/>
              <a:gd name="connsiteY3" fmla="*/ 3631721 h 3631721"/>
              <a:gd name="connsiteX4" fmla="*/ 0 w 8195094"/>
              <a:gd name="connsiteY4" fmla="*/ 0 h 3631721"/>
              <a:gd name="connsiteX0" fmla="*/ 0 w 8195094"/>
              <a:gd name="connsiteY0" fmla="*/ 0 h 3631721"/>
              <a:gd name="connsiteX1" fmla="*/ 8195094 w 8195094"/>
              <a:gd name="connsiteY1" fmla="*/ 0 h 3631721"/>
              <a:gd name="connsiteX2" fmla="*/ 6185139 w 8195094"/>
              <a:gd name="connsiteY2" fmla="*/ 3631721 h 3631721"/>
              <a:gd name="connsiteX3" fmla="*/ 0 w 8195094"/>
              <a:gd name="connsiteY3" fmla="*/ 3631721 h 3631721"/>
              <a:gd name="connsiteX4" fmla="*/ 0 w 8195094"/>
              <a:gd name="connsiteY4" fmla="*/ 0 h 3631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094" h="3631721">
                <a:moveTo>
                  <a:pt x="0" y="0"/>
                </a:moveTo>
                <a:lnTo>
                  <a:pt x="8195094" y="0"/>
                </a:lnTo>
                <a:lnTo>
                  <a:pt x="6185139" y="3631721"/>
                </a:lnTo>
                <a:lnTo>
                  <a:pt x="0" y="3631721"/>
                </a:lnTo>
                <a:lnTo>
                  <a:pt x="0" y="0"/>
                </a:lnTo>
                <a:close/>
              </a:path>
            </a:pathLst>
          </a:cu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19767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618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981A8AD1-68A4-4C42-A9E8-4A5268C966BD}"/>
              </a:ext>
            </a:extLst>
          </p:cNvPr>
          <p:cNvGrpSpPr/>
          <p:nvPr userDrawn="1"/>
        </p:nvGrpSpPr>
        <p:grpSpPr>
          <a:xfrm>
            <a:off x="2754694" y="3294212"/>
            <a:ext cx="3696017" cy="2707615"/>
            <a:chOff x="-548507" y="477868"/>
            <a:chExt cx="11570449" cy="6357177"/>
          </a:xfrm>
        </p:grpSpPr>
        <p:sp>
          <p:nvSpPr>
            <p:cNvPr id="6" name="Freeform: Shape 5">
              <a:extLst>
                <a:ext uri="{FF2B5EF4-FFF2-40B4-BE49-F238E27FC236}">
                  <a16:creationId xmlns="" xmlns:a16="http://schemas.microsoft.com/office/drawing/2014/main" id="{1C8872C6-25EC-41AE-B7E2-7D04AE29C03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solidFill>
                  <a:prstClr val="black"/>
                </a:solidFill>
              </a:endParaRPr>
            </a:p>
          </p:txBody>
        </p:sp>
        <p:sp>
          <p:nvSpPr>
            <p:cNvPr id="7" name="Freeform: Shape 6">
              <a:extLst>
                <a:ext uri="{FF2B5EF4-FFF2-40B4-BE49-F238E27FC236}">
                  <a16:creationId xmlns="" xmlns:a16="http://schemas.microsoft.com/office/drawing/2014/main" id="{B2F15239-D3EC-4F31-AD91-FAC75C9F652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solidFill>
                  <a:prstClr val="black"/>
                </a:solidFill>
              </a:endParaRPr>
            </a:p>
          </p:txBody>
        </p:sp>
        <p:sp>
          <p:nvSpPr>
            <p:cNvPr id="8" name="Freeform: Shape 7">
              <a:extLst>
                <a:ext uri="{FF2B5EF4-FFF2-40B4-BE49-F238E27FC236}">
                  <a16:creationId xmlns="" xmlns:a16="http://schemas.microsoft.com/office/drawing/2014/main" id="{D7EF0D55-B643-48BD-BF6C-EC36B62B239B}"/>
                </a:ext>
              </a:extLst>
            </p:cNvPr>
            <p:cNvSpPr/>
            <p:nvPr/>
          </p:nvSpPr>
          <p:spPr>
            <a:xfrm>
              <a:off x="998911" y="813043"/>
              <a:ext cx="8372930" cy="5156617"/>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solidFill>
                  <a:prstClr val="black"/>
                </a:solidFill>
              </a:endParaRPr>
            </a:p>
          </p:txBody>
        </p:sp>
        <p:sp>
          <p:nvSpPr>
            <p:cNvPr id="9" name="Freeform: Shape 8">
              <a:extLst>
                <a:ext uri="{FF2B5EF4-FFF2-40B4-BE49-F238E27FC236}">
                  <a16:creationId xmlns="" xmlns:a16="http://schemas.microsoft.com/office/drawing/2014/main" id="{E88A8567-1506-4431-8ABA-D17AA2D709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solidFill>
                  <a:prstClr val="black"/>
                </a:solidFill>
              </a:endParaRPr>
            </a:p>
          </p:txBody>
        </p:sp>
        <p:sp>
          <p:nvSpPr>
            <p:cNvPr id="10" name="Freeform: Shape 9">
              <a:extLst>
                <a:ext uri="{FF2B5EF4-FFF2-40B4-BE49-F238E27FC236}">
                  <a16:creationId xmlns="" xmlns:a16="http://schemas.microsoft.com/office/drawing/2014/main" id="{AD7EE796-489A-4A30-8FA7-65FA64A4B625}"/>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solidFill>
                  <a:prstClr val="black"/>
                </a:solidFill>
              </a:endParaRPr>
            </a:p>
          </p:txBody>
        </p:sp>
        <p:grpSp>
          <p:nvGrpSpPr>
            <p:cNvPr id="11" name="Group 10">
              <a:extLst>
                <a:ext uri="{FF2B5EF4-FFF2-40B4-BE49-F238E27FC236}">
                  <a16:creationId xmlns="" xmlns:a16="http://schemas.microsoft.com/office/drawing/2014/main" id="{132E7D66-3B08-4246-BEEB-2D4B020D1A81}"/>
                </a:ext>
              </a:extLst>
            </p:cNvPr>
            <p:cNvGrpSpPr/>
            <p:nvPr/>
          </p:nvGrpSpPr>
          <p:grpSpPr>
            <a:xfrm>
              <a:off x="1606" y="6382978"/>
              <a:ext cx="413937" cy="115242"/>
              <a:chOff x="5955" y="6353672"/>
              <a:chExt cx="413937" cy="115242"/>
            </a:xfrm>
          </p:grpSpPr>
          <p:sp>
            <p:nvSpPr>
              <p:cNvPr id="16" name="Rectangle: Rounded Corners 15">
                <a:extLst>
                  <a:ext uri="{FF2B5EF4-FFF2-40B4-BE49-F238E27FC236}">
                    <a16:creationId xmlns="" xmlns:a16="http://schemas.microsoft.com/office/drawing/2014/main" id="{3AC6E171-73D3-435E-BF09-410999B38C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Rounded Corners 16">
                <a:extLst>
                  <a:ext uri="{FF2B5EF4-FFF2-40B4-BE49-F238E27FC236}">
                    <a16:creationId xmlns="" xmlns:a16="http://schemas.microsoft.com/office/drawing/2014/main" id="{651BCC3F-F737-4F92-986E-F2878C25A1F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2" name="Group 11">
              <a:extLst>
                <a:ext uri="{FF2B5EF4-FFF2-40B4-BE49-F238E27FC236}">
                  <a16:creationId xmlns="" xmlns:a16="http://schemas.microsoft.com/office/drawing/2014/main" id="{B1FD665B-9B88-4172-9ACD-0090A3A43E1E}"/>
                </a:ext>
              </a:extLst>
            </p:cNvPr>
            <p:cNvGrpSpPr/>
            <p:nvPr/>
          </p:nvGrpSpPr>
          <p:grpSpPr>
            <a:xfrm>
              <a:off x="9855291" y="6381600"/>
              <a:ext cx="885989" cy="115242"/>
              <a:chOff x="5955" y="6353672"/>
              <a:chExt cx="413937" cy="115242"/>
            </a:xfrm>
          </p:grpSpPr>
          <p:sp>
            <p:nvSpPr>
              <p:cNvPr id="14" name="Rectangle: Rounded Corners 13">
                <a:extLst>
                  <a:ext uri="{FF2B5EF4-FFF2-40B4-BE49-F238E27FC236}">
                    <a16:creationId xmlns="" xmlns:a16="http://schemas.microsoft.com/office/drawing/2014/main" id="{35B7F62F-3D26-4CD7-AC12-4A352F1881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Rounded Corners 14">
                <a:extLst>
                  <a:ext uri="{FF2B5EF4-FFF2-40B4-BE49-F238E27FC236}">
                    <a16:creationId xmlns="" xmlns:a16="http://schemas.microsoft.com/office/drawing/2014/main" id="{C32B61E9-9D28-4A28-92D6-2F8021AAFB9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13" name="Freeform: Shape 12">
              <a:extLst>
                <a:ext uri="{FF2B5EF4-FFF2-40B4-BE49-F238E27FC236}">
                  <a16:creationId xmlns="" xmlns:a16="http://schemas.microsoft.com/office/drawing/2014/main" id="{7C94BA14-4653-4DCC-9FA1-55874A45500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solidFill>
                  <a:prstClr val="black"/>
                </a:solidFill>
              </a:endParaRPr>
            </a:p>
          </p:txBody>
        </p:sp>
      </p:grpSp>
      <p:sp>
        <p:nvSpPr>
          <p:cNvPr id="4" name="그림 개체 틀 2">
            <a:extLst>
              <a:ext uri="{FF2B5EF4-FFF2-40B4-BE49-F238E27FC236}">
                <a16:creationId xmlns="" xmlns:a16="http://schemas.microsoft.com/office/drawing/2014/main" id="{03A7F86B-3D7F-47EC-AA97-F049B8D7A093}"/>
              </a:ext>
            </a:extLst>
          </p:cNvPr>
          <p:cNvSpPr>
            <a:spLocks noGrp="1"/>
          </p:cNvSpPr>
          <p:nvPr>
            <p:ph type="pic" sz="quarter" idx="14" hasCustomPrompt="1"/>
          </p:nvPr>
        </p:nvSpPr>
        <p:spPr>
          <a:xfrm>
            <a:off x="3248993" y="3417363"/>
            <a:ext cx="2692122" cy="222275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8" name="Text Placeholder 9">
            <a:extLst>
              <a:ext uri="{FF2B5EF4-FFF2-40B4-BE49-F238E27FC236}">
                <a16:creationId xmlns="" xmlns:a16="http://schemas.microsoft.com/office/drawing/2014/main" id="{A70C6477-9765-4D82-8917-4B7B0C05646F}"/>
              </a:ext>
            </a:extLst>
          </p:cNvPr>
          <p:cNvSpPr>
            <a:spLocks noGrp="1"/>
          </p:cNvSpPr>
          <p:nvPr>
            <p:ph type="body" sz="quarter" idx="10" hasCustomPrompt="1"/>
          </p:nvPr>
        </p:nvSpPr>
        <p:spPr>
          <a:xfrm>
            <a:off x="242648"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 xmlns:a16="http://schemas.microsoft.com/office/drawing/2014/main" id="{28BDAD79-87B4-4347-8D6B-555B8125CC5A}"/>
              </a:ext>
            </a:extLst>
          </p:cNvPr>
          <p:cNvGrpSpPr/>
          <p:nvPr userDrawn="1"/>
        </p:nvGrpSpPr>
        <p:grpSpPr>
          <a:xfrm>
            <a:off x="7826732" y="0"/>
            <a:ext cx="1074621" cy="2007734"/>
            <a:chOff x="10292448" y="-17171"/>
            <a:chExt cx="1432828" cy="2007734"/>
          </a:xfrm>
        </p:grpSpPr>
        <p:sp>
          <p:nvSpPr>
            <p:cNvPr id="21" name="Rectangle 20">
              <a:extLst>
                <a:ext uri="{FF2B5EF4-FFF2-40B4-BE49-F238E27FC236}">
                  <a16:creationId xmlns="" xmlns:a16="http://schemas.microsoft.com/office/drawing/2014/main" id="{F70D6D79-29DF-46B5-B0B8-F6072EEB89A1}"/>
                </a:ext>
              </a:extLst>
            </p:cNvPr>
            <p:cNvSpPr/>
            <p:nvPr/>
          </p:nvSpPr>
          <p:spPr>
            <a:xfrm>
              <a:off x="10561959" y="-17171"/>
              <a:ext cx="45719" cy="36972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a:extLst>
                <a:ext uri="{FF2B5EF4-FFF2-40B4-BE49-F238E27FC236}">
                  <a16:creationId xmlns="" xmlns:a16="http://schemas.microsoft.com/office/drawing/2014/main" id="{9799E6C7-49B9-4A21-9CFC-94C7DE616A7E}"/>
                </a:ext>
              </a:extLst>
            </p:cNvPr>
            <p:cNvSpPr/>
            <p:nvPr/>
          </p:nvSpPr>
          <p:spPr>
            <a:xfrm>
              <a:off x="11401531" y="-17171"/>
              <a:ext cx="45719" cy="7315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3" name="Group 22">
              <a:extLst>
                <a:ext uri="{FF2B5EF4-FFF2-40B4-BE49-F238E27FC236}">
                  <a16:creationId xmlns="" xmlns:a16="http://schemas.microsoft.com/office/drawing/2014/main" id="{9DE35010-8AF9-4EBF-A3A2-EAE97A3BCC4C}"/>
                </a:ext>
              </a:extLst>
            </p:cNvPr>
            <p:cNvGrpSpPr/>
            <p:nvPr/>
          </p:nvGrpSpPr>
          <p:grpSpPr>
            <a:xfrm>
              <a:off x="11124697" y="632027"/>
              <a:ext cx="600579" cy="1358536"/>
              <a:chOff x="1889932" y="661852"/>
              <a:chExt cx="940526" cy="2127512"/>
            </a:xfrm>
          </p:grpSpPr>
          <p:sp>
            <p:nvSpPr>
              <p:cNvPr id="72" name="Rectangle 71">
                <a:extLst>
                  <a:ext uri="{FF2B5EF4-FFF2-40B4-BE49-F238E27FC236}">
                    <a16:creationId xmlns="" xmlns:a16="http://schemas.microsoft.com/office/drawing/2014/main" id="{8553714F-9C32-43AF-90E1-75D1DFEAFE19}"/>
                  </a:ext>
                </a:extLst>
              </p:cNvPr>
              <p:cNvSpPr/>
              <p:nvPr/>
            </p:nvSpPr>
            <p:spPr>
              <a:xfrm>
                <a:off x="1889932" y="661852"/>
                <a:ext cx="940526" cy="1063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a:extLst>
                  <a:ext uri="{FF2B5EF4-FFF2-40B4-BE49-F238E27FC236}">
                    <a16:creationId xmlns="" xmlns:a16="http://schemas.microsoft.com/office/drawing/2014/main" id="{1EB7E308-5D62-4ACF-8E7A-9A565B013501}"/>
                  </a:ext>
                </a:extLst>
              </p:cNvPr>
              <p:cNvSpPr/>
              <p:nvPr/>
            </p:nvSpPr>
            <p:spPr>
              <a:xfrm>
                <a:off x="1889932" y="1725608"/>
                <a:ext cx="940526" cy="10637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4" name="Group 73">
                <a:extLst>
                  <a:ext uri="{FF2B5EF4-FFF2-40B4-BE49-F238E27FC236}">
                    <a16:creationId xmlns="" xmlns:a16="http://schemas.microsoft.com/office/drawing/2014/main" id="{AE4AAF75-10AE-4D13-9321-F6292764B778}"/>
                  </a:ext>
                </a:extLst>
              </p:cNvPr>
              <p:cNvGrpSpPr/>
              <p:nvPr/>
            </p:nvGrpSpPr>
            <p:grpSpPr>
              <a:xfrm>
                <a:off x="2021020" y="1386099"/>
                <a:ext cx="678350" cy="679018"/>
                <a:chOff x="8679946" y="1467674"/>
                <a:chExt cx="3063658" cy="3066678"/>
              </a:xfrm>
            </p:grpSpPr>
            <p:grpSp>
              <p:nvGrpSpPr>
                <p:cNvPr id="75" name="Group 74">
                  <a:extLst>
                    <a:ext uri="{FF2B5EF4-FFF2-40B4-BE49-F238E27FC236}">
                      <a16:creationId xmlns="" xmlns:a16="http://schemas.microsoft.com/office/drawing/2014/main" id="{C4A3DA04-7BAA-4861-9014-FE2CE241A883}"/>
                    </a:ext>
                  </a:extLst>
                </p:cNvPr>
                <p:cNvGrpSpPr/>
                <p:nvPr/>
              </p:nvGrpSpPr>
              <p:grpSpPr>
                <a:xfrm>
                  <a:off x="8679946" y="1479104"/>
                  <a:ext cx="3055248" cy="3055248"/>
                  <a:chOff x="7034026" y="1278807"/>
                  <a:chExt cx="3055248" cy="3055248"/>
                </a:xfrm>
              </p:grpSpPr>
              <p:grpSp>
                <p:nvGrpSpPr>
                  <p:cNvPr id="98" name="Group 97">
                    <a:extLst>
                      <a:ext uri="{FF2B5EF4-FFF2-40B4-BE49-F238E27FC236}">
                        <a16:creationId xmlns="" xmlns:a16="http://schemas.microsoft.com/office/drawing/2014/main" id="{BE2E97C8-76E1-49E6-87FB-9677CEE23486}"/>
                      </a:ext>
                    </a:extLst>
                  </p:cNvPr>
                  <p:cNvGrpSpPr/>
                  <p:nvPr/>
                </p:nvGrpSpPr>
                <p:grpSpPr>
                  <a:xfrm rot="1800000">
                    <a:off x="8241610" y="1278807"/>
                    <a:ext cx="640080" cy="3055248"/>
                    <a:chOff x="8236696" y="1267377"/>
                    <a:chExt cx="666734" cy="3055248"/>
                  </a:xfrm>
                </p:grpSpPr>
                <p:grpSp>
                  <p:nvGrpSpPr>
                    <p:cNvPr id="113" name="Group 112">
                      <a:extLst>
                        <a:ext uri="{FF2B5EF4-FFF2-40B4-BE49-F238E27FC236}">
                          <a16:creationId xmlns="" xmlns:a16="http://schemas.microsoft.com/office/drawing/2014/main" id="{4401AAF0-D6B6-4B46-8ABD-23E2B5F85738}"/>
                        </a:ext>
                      </a:extLst>
                    </p:cNvPr>
                    <p:cNvGrpSpPr/>
                    <p:nvPr/>
                  </p:nvGrpSpPr>
                  <p:grpSpPr>
                    <a:xfrm>
                      <a:off x="8236696" y="1267377"/>
                      <a:ext cx="666734" cy="1473212"/>
                      <a:chOff x="8236696" y="1267377"/>
                      <a:chExt cx="666734" cy="1473212"/>
                    </a:xfrm>
                  </p:grpSpPr>
                  <p:sp>
                    <p:nvSpPr>
                      <p:cNvPr id="117" name="Freeform: Shape 116">
                        <a:extLst>
                          <a:ext uri="{FF2B5EF4-FFF2-40B4-BE49-F238E27FC236}">
                            <a16:creationId xmlns="" xmlns:a16="http://schemas.microsoft.com/office/drawing/2014/main" id="{0A8B835D-6147-4177-92B1-042DD9BE122A}"/>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18" name="Freeform: Shape 117">
                        <a:extLst>
                          <a:ext uri="{FF2B5EF4-FFF2-40B4-BE49-F238E27FC236}">
                            <a16:creationId xmlns="" xmlns:a16="http://schemas.microsoft.com/office/drawing/2014/main" id="{6AEFE660-14C7-47EC-9D43-71E647A66C74}"/>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114" name="Group 113">
                      <a:extLst>
                        <a:ext uri="{FF2B5EF4-FFF2-40B4-BE49-F238E27FC236}">
                          <a16:creationId xmlns="" xmlns:a16="http://schemas.microsoft.com/office/drawing/2014/main" id="{90DA92E6-858B-4D4E-A56C-9B6C51A4D6DD}"/>
                        </a:ext>
                      </a:extLst>
                    </p:cNvPr>
                    <p:cNvGrpSpPr/>
                    <p:nvPr/>
                  </p:nvGrpSpPr>
                  <p:grpSpPr>
                    <a:xfrm rot="10800000">
                      <a:off x="8236696" y="2849413"/>
                      <a:ext cx="666734" cy="1473212"/>
                      <a:chOff x="8236696" y="1267377"/>
                      <a:chExt cx="666734" cy="1473212"/>
                    </a:xfrm>
                  </p:grpSpPr>
                  <p:sp>
                    <p:nvSpPr>
                      <p:cNvPr id="115" name="Freeform: Shape 114">
                        <a:extLst>
                          <a:ext uri="{FF2B5EF4-FFF2-40B4-BE49-F238E27FC236}">
                            <a16:creationId xmlns="" xmlns:a16="http://schemas.microsoft.com/office/drawing/2014/main" id="{B70C6C62-38D6-453C-943A-1B8362D2EDDD}"/>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16" name="Freeform: Shape 115">
                        <a:extLst>
                          <a:ext uri="{FF2B5EF4-FFF2-40B4-BE49-F238E27FC236}">
                            <a16:creationId xmlns="" xmlns:a16="http://schemas.microsoft.com/office/drawing/2014/main" id="{EC98EFA1-A41F-4D53-A1E8-D71C65F7D6EF}"/>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nvGrpSpPr>
                  <p:cNvPr id="99" name="Group 98">
                    <a:extLst>
                      <a:ext uri="{FF2B5EF4-FFF2-40B4-BE49-F238E27FC236}">
                        <a16:creationId xmlns="" xmlns:a16="http://schemas.microsoft.com/office/drawing/2014/main" id="{D6D92199-8F02-4DDD-AA24-642D527AB92A}"/>
                      </a:ext>
                    </a:extLst>
                  </p:cNvPr>
                  <p:cNvGrpSpPr/>
                  <p:nvPr/>
                </p:nvGrpSpPr>
                <p:grpSpPr>
                  <a:xfrm rot="9000000">
                    <a:off x="8241610" y="1278807"/>
                    <a:ext cx="640080" cy="3055248"/>
                    <a:chOff x="8236696" y="1267377"/>
                    <a:chExt cx="666734" cy="3055248"/>
                  </a:xfrm>
                </p:grpSpPr>
                <p:grpSp>
                  <p:nvGrpSpPr>
                    <p:cNvPr id="107" name="Group 106">
                      <a:extLst>
                        <a:ext uri="{FF2B5EF4-FFF2-40B4-BE49-F238E27FC236}">
                          <a16:creationId xmlns="" xmlns:a16="http://schemas.microsoft.com/office/drawing/2014/main" id="{AE889BDB-A72F-4CDF-B56B-1343B2CC17AC}"/>
                        </a:ext>
                      </a:extLst>
                    </p:cNvPr>
                    <p:cNvGrpSpPr/>
                    <p:nvPr/>
                  </p:nvGrpSpPr>
                  <p:grpSpPr>
                    <a:xfrm>
                      <a:off x="8236696" y="1267377"/>
                      <a:ext cx="666734" cy="1473212"/>
                      <a:chOff x="8236696" y="1267377"/>
                      <a:chExt cx="666734" cy="1473212"/>
                    </a:xfrm>
                  </p:grpSpPr>
                  <p:sp>
                    <p:nvSpPr>
                      <p:cNvPr id="111" name="Freeform: Shape 110">
                        <a:extLst>
                          <a:ext uri="{FF2B5EF4-FFF2-40B4-BE49-F238E27FC236}">
                            <a16:creationId xmlns="" xmlns:a16="http://schemas.microsoft.com/office/drawing/2014/main" id="{8C6223B7-C4A4-4ACE-BD4E-CE8490A5292B}"/>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12" name="Freeform: Shape 111">
                        <a:extLst>
                          <a:ext uri="{FF2B5EF4-FFF2-40B4-BE49-F238E27FC236}">
                            <a16:creationId xmlns="" xmlns:a16="http://schemas.microsoft.com/office/drawing/2014/main" id="{9FDCA12E-2B1A-437B-B1AB-054C634E9AC1}"/>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108" name="Group 107">
                      <a:extLst>
                        <a:ext uri="{FF2B5EF4-FFF2-40B4-BE49-F238E27FC236}">
                          <a16:creationId xmlns="" xmlns:a16="http://schemas.microsoft.com/office/drawing/2014/main" id="{B2CEA879-E198-409C-8F73-4269053B945D}"/>
                        </a:ext>
                      </a:extLst>
                    </p:cNvPr>
                    <p:cNvGrpSpPr/>
                    <p:nvPr/>
                  </p:nvGrpSpPr>
                  <p:grpSpPr>
                    <a:xfrm rot="10800000">
                      <a:off x="8236696" y="2849413"/>
                      <a:ext cx="666734" cy="1473212"/>
                      <a:chOff x="8236696" y="1267377"/>
                      <a:chExt cx="666734" cy="1473212"/>
                    </a:xfrm>
                  </p:grpSpPr>
                  <p:sp>
                    <p:nvSpPr>
                      <p:cNvPr id="109" name="Freeform: Shape 108">
                        <a:extLst>
                          <a:ext uri="{FF2B5EF4-FFF2-40B4-BE49-F238E27FC236}">
                            <a16:creationId xmlns="" xmlns:a16="http://schemas.microsoft.com/office/drawing/2014/main" id="{131D841B-517F-4869-B513-AC74F34EB7F2}"/>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10" name="Freeform: Shape 109">
                        <a:extLst>
                          <a:ext uri="{FF2B5EF4-FFF2-40B4-BE49-F238E27FC236}">
                            <a16:creationId xmlns="" xmlns:a16="http://schemas.microsoft.com/office/drawing/2014/main" id="{2D7283F2-A255-498C-9472-875062E56B40}"/>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nvGrpSpPr>
                  <p:cNvPr id="100" name="Group 99">
                    <a:extLst>
                      <a:ext uri="{FF2B5EF4-FFF2-40B4-BE49-F238E27FC236}">
                        <a16:creationId xmlns="" xmlns:a16="http://schemas.microsoft.com/office/drawing/2014/main" id="{F002F039-C75E-4045-B993-4C7E7C7FD01D}"/>
                      </a:ext>
                    </a:extLst>
                  </p:cNvPr>
                  <p:cNvGrpSpPr/>
                  <p:nvPr/>
                </p:nvGrpSpPr>
                <p:grpSpPr>
                  <a:xfrm rot="5400000">
                    <a:off x="8241610" y="1278807"/>
                    <a:ext cx="640080" cy="3055248"/>
                    <a:chOff x="8236696" y="1267377"/>
                    <a:chExt cx="666734" cy="3055248"/>
                  </a:xfrm>
                </p:grpSpPr>
                <p:grpSp>
                  <p:nvGrpSpPr>
                    <p:cNvPr id="101" name="Group 100">
                      <a:extLst>
                        <a:ext uri="{FF2B5EF4-FFF2-40B4-BE49-F238E27FC236}">
                          <a16:creationId xmlns="" xmlns:a16="http://schemas.microsoft.com/office/drawing/2014/main" id="{E0B269D7-FCAF-4B7C-BF43-458918081811}"/>
                        </a:ext>
                      </a:extLst>
                    </p:cNvPr>
                    <p:cNvGrpSpPr/>
                    <p:nvPr/>
                  </p:nvGrpSpPr>
                  <p:grpSpPr>
                    <a:xfrm>
                      <a:off x="8236696" y="1267377"/>
                      <a:ext cx="666734" cy="1473212"/>
                      <a:chOff x="8236696" y="1267377"/>
                      <a:chExt cx="666734" cy="1473212"/>
                    </a:xfrm>
                  </p:grpSpPr>
                  <p:sp>
                    <p:nvSpPr>
                      <p:cNvPr id="105" name="Freeform: Shape 104">
                        <a:extLst>
                          <a:ext uri="{FF2B5EF4-FFF2-40B4-BE49-F238E27FC236}">
                            <a16:creationId xmlns="" xmlns:a16="http://schemas.microsoft.com/office/drawing/2014/main" id="{B95E4326-5B92-4ED3-8502-12368D366CB4}"/>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06" name="Freeform: Shape 105">
                        <a:extLst>
                          <a:ext uri="{FF2B5EF4-FFF2-40B4-BE49-F238E27FC236}">
                            <a16:creationId xmlns="" xmlns:a16="http://schemas.microsoft.com/office/drawing/2014/main" id="{9630704D-5FBD-4CF6-A4F5-20DFD3CE6379}"/>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102" name="Group 101">
                      <a:extLst>
                        <a:ext uri="{FF2B5EF4-FFF2-40B4-BE49-F238E27FC236}">
                          <a16:creationId xmlns="" xmlns:a16="http://schemas.microsoft.com/office/drawing/2014/main" id="{49D1FF3F-C87A-4F74-B127-C84366B19BA5}"/>
                        </a:ext>
                      </a:extLst>
                    </p:cNvPr>
                    <p:cNvGrpSpPr/>
                    <p:nvPr/>
                  </p:nvGrpSpPr>
                  <p:grpSpPr>
                    <a:xfrm rot="10800000">
                      <a:off x="8236696" y="2849413"/>
                      <a:ext cx="666734" cy="1473212"/>
                      <a:chOff x="8236696" y="1267377"/>
                      <a:chExt cx="666734" cy="1473212"/>
                    </a:xfrm>
                  </p:grpSpPr>
                  <p:sp>
                    <p:nvSpPr>
                      <p:cNvPr id="103" name="Freeform: Shape 102">
                        <a:extLst>
                          <a:ext uri="{FF2B5EF4-FFF2-40B4-BE49-F238E27FC236}">
                            <a16:creationId xmlns="" xmlns:a16="http://schemas.microsoft.com/office/drawing/2014/main" id="{0B5F65D4-BCD2-48EE-9463-5994A97E3F47}"/>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104" name="Freeform: Shape 103">
                        <a:extLst>
                          <a:ext uri="{FF2B5EF4-FFF2-40B4-BE49-F238E27FC236}">
                            <a16:creationId xmlns="" xmlns:a16="http://schemas.microsoft.com/office/drawing/2014/main" id="{D00A3890-610E-464A-92BD-2430EEBF4849}"/>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grpSp>
              <p:nvGrpSpPr>
                <p:cNvPr id="76" name="Group 75">
                  <a:extLst>
                    <a:ext uri="{FF2B5EF4-FFF2-40B4-BE49-F238E27FC236}">
                      <a16:creationId xmlns="" xmlns:a16="http://schemas.microsoft.com/office/drawing/2014/main" id="{9C532DE5-175B-4082-9A9F-218F1CD2BBEC}"/>
                    </a:ext>
                  </a:extLst>
                </p:cNvPr>
                <p:cNvGrpSpPr/>
                <p:nvPr/>
              </p:nvGrpSpPr>
              <p:grpSpPr>
                <a:xfrm>
                  <a:off x="9918800" y="1467674"/>
                  <a:ext cx="594360" cy="3055248"/>
                  <a:chOff x="8236696" y="1267377"/>
                  <a:chExt cx="666734" cy="3055248"/>
                </a:xfrm>
              </p:grpSpPr>
              <p:grpSp>
                <p:nvGrpSpPr>
                  <p:cNvPr id="92" name="Group 91">
                    <a:extLst>
                      <a:ext uri="{FF2B5EF4-FFF2-40B4-BE49-F238E27FC236}">
                        <a16:creationId xmlns="" xmlns:a16="http://schemas.microsoft.com/office/drawing/2014/main" id="{DDA85A6F-BC87-47FE-A45C-D3208B9F43A2}"/>
                      </a:ext>
                    </a:extLst>
                  </p:cNvPr>
                  <p:cNvGrpSpPr/>
                  <p:nvPr/>
                </p:nvGrpSpPr>
                <p:grpSpPr>
                  <a:xfrm>
                    <a:off x="8236696" y="1267377"/>
                    <a:ext cx="666734" cy="1473212"/>
                    <a:chOff x="8236696" y="1267377"/>
                    <a:chExt cx="666734" cy="1473212"/>
                  </a:xfrm>
                </p:grpSpPr>
                <p:sp>
                  <p:nvSpPr>
                    <p:cNvPr id="96" name="Freeform: Shape 95">
                      <a:extLst>
                        <a:ext uri="{FF2B5EF4-FFF2-40B4-BE49-F238E27FC236}">
                          <a16:creationId xmlns="" xmlns:a16="http://schemas.microsoft.com/office/drawing/2014/main" id="{C90148E6-AB6F-470C-8437-D98CB75F0462}"/>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97" name="Freeform: Shape 96">
                      <a:extLst>
                        <a:ext uri="{FF2B5EF4-FFF2-40B4-BE49-F238E27FC236}">
                          <a16:creationId xmlns="" xmlns:a16="http://schemas.microsoft.com/office/drawing/2014/main" id="{93180E2D-0EEB-4E3C-8B18-94B178F1CEA8}"/>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93" name="Group 92">
                    <a:extLst>
                      <a:ext uri="{FF2B5EF4-FFF2-40B4-BE49-F238E27FC236}">
                        <a16:creationId xmlns="" xmlns:a16="http://schemas.microsoft.com/office/drawing/2014/main" id="{04276110-DABE-4D8F-B1C3-56BF04FC1BE9}"/>
                      </a:ext>
                    </a:extLst>
                  </p:cNvPr>
                  <p:cNvGrpSpPr/>
                  <p:nvPr/>
                </p:nvGrpSpPr>
                <p:grpSpPr>
                  <a:xfrm rot="10800000">
                    <a:off x="8236696" y="2849413"/>
                    <a:ext cx="666734" cy="1473212"/>
                    <a:chOff x="8236696" y="1267377"/>
                    <a:chExt cx="666734" cy="1473212"/>
                  </a:xfrm>
                </p:grpSpPr>
                <p:sp>
                  <p:nvSpPr>
                    <p:cNvPr id="94" name="Freeform: Shape 93">
                      <a:extLst>
                        <a:ext uri="{FF2B5EF4-FFF2-40B4-BE49-F238E27FC236}">
                          <a16:creationId xmlns="" xmlns:a16="http://schemas.microsoft.com/office/drawing/2014/main" id="{17DDC0E0-E12C-4E35-92B5-4FA172491453}"/>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95" name="Freeform: Shape 94">
                      <a:extLst>
                        <a:ext uri="{FF2B5EF4-FFF2-40B4-BE49-F238E27FC236}">
                          <a16:creationId xmlns="" xmlns:a16="http://schemas.microsoft.com/office/drawing/2014/main" id="{CCBFD873-BB21-432B-808F-302FCBFED10D}"/>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grpSp>
              <p:nvGrpSpPr>
                <p:cNvPr id="77" name="Group 76">
                  <a:extLst>
                    <a:ext uri="{FF2B5EF4-FFF2-40B4-BE49-F238E27FC236}">
                      <a16:creationId xmlns="" xmlns:a16="http://schemas.microsoft.com/office/drawing/2014/main" id="{2FA7DBA2-CEB8-400F-9B22-1E298AA4D308}"/>
                    </a:ext>
                  </a:extLst>
                </p:cNvPr>
                <p:cNvGrpSpPr/>
                <p:nvPr/>
              </p:nvGrpSpPr>
              <p:grpSpPr>
                <a:xfrm rot="7200000">
                  <a:off x="9918800" y="1467674"/>
                  <a:ext cx="594360" cy="3055248"/>
                  <a:chOff x="8236696" y="1267377"/>
                  <a:chExt cx="666734" cy="3055248"/>
                </a:xfrm>
              </p:grpSpPr>
              <p:grpSp>
                <p:nvGrpSpPr>
                  <p:cNvPr id="86" name="Group 85">
                    <a:extLst>
                      <a:ext uri="{FF2B5EF4-FFF2-40B4-BE49-F238E27FC236}">
                        <a16:creationId xmlns="" xmlns:a16="http://schemas.microsoft.com/office/drawing/2014/main" id="{60D51F80-5C8E-4137-B89C-40A9366D9609}"/>
                      </a:ext>
                    </a:extLst>
                  </p:cNvPr>
                  <p:cNvGrpSpPr/>
                  <p:nvPr/>
                </p:nvGrpSpPr>
                <p:grpSpPr>
                  <a:xfrm>
                    <a:off x="8236696" y="1267377"/>
                    <a:ext cx="666734" cy="1473212"/>
                    <a:chOff x="8236696" y="1267377"/>
                    <a:chExt cx="666734" cy="1473212"/>
                  </a:xfrm>
                </p:grpSpPr>
                <p:sp>
                  <p:nvSpPr>
                    <p:cNvPr id="90" name="Freeform: Shape 89">
                      <a:extLst>
                        <a:ext uri="{FF2B5EF4-FFF2-40B4-BE49-F238E27FC236}">
                          <a16:creationId xmlns="" xmlns:a16="http://schemas.microsoft.com/office/drawing/2014/main" id="{A8A75D25-A8F1-463C-B341-EDCC22658632}"/>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91" name="Freeform: Shape 90">
                      <a:extLst>
                        <a:ext uri="{FF2B5EF4-FFF2-40B4-BE49-F238E27FC236}">
                          <a16:creationId xmlns="" xmlns:a16="http://schemas.microsoft.com/office/drawing/2014/main" id="{C5C576EB-E2E2-4FD6-866D-8B3C502265EC}"/>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87" name="Group 86">
                    <a:extLst>
                      <a:ext uri="{FF2B5EF4-FFF2-40B4-BE49-F238E27FC236}">
                        <a16:creationId xmlns="" xmlns:a16="http://schemas.microsoft.com/office/drawing/2014/main" id="{6B3EF51C-E6FD-402B-9B52-D0B8F3CCFE8A}"/>
                      </a:ext>
                    </a:extLst>
                  </p:cNvPr>
                  <p:cNvGrpSpPr/>
                  <p:nvPr/>
                </p:nvGrpSpPr>
                <p:grpSpPr>
                  <a:xfrm rot="10800000">
                    <a:off x="8236696" y="2849413"/>
                    <a:ext cx="666734" cy="1473212"/>
                    <a:chOff x="8236696" y="1267377"/>
                    <a:chExt cx="666734" cy="1473212"/>
                  </a:xfrm>
                </p:grpSpPr>
                <p:sp>
                  <p:nvSpPr>
                    <p:cNvPr id="88" name="Freeform: Shape 87">
                      <a:extLst>
                        <a:ext uri="{FF2B5EF4-FFF2-40B4-BE49-F238E27FC236}">
                          <a16:creationId xmlns="" xmlns:a16="http://schemas.microsoft.com/office/drawing/2014/main" id="{01468E9C-307E-48A4-96A4-EA5BF3D26728}"/>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89" name="Freeform: Shape 88">
                      <a:extLst>
                        <a:ext uri="{FF2B5EF4-FFF2-40B4-BE49-F238E27FC236}">
                          <a16:creationId xmlns="" xmlns:a16="http://schemas.microsoft.com/office/drawing/2014/main" id="{79DAE669-4A16-4A07-94BC-B3931DB06D1B}"/>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grpSp>
              <p:nvGrpSpPr>
                <p:cNvPr id="78" name="Group 77">
                  <a:extLst>
                    <a:ext uri="{FF2B5EF4-FFF2-40B4-BE49-F238E27FC236}">
                      <a16:creationId xmlns="" xmlns:a16="http://schemas.microsoft.com/office/drawing/2014/main" id="{9BA77401-CC8A-47A0-9B79-FE0D99BA3078}"/>
                    </a:ext>
                  </a:extLst>
                </p:cNvPr>
                <p:cNvGrpSpPr/>
                <p:nvPr/>
              </p:nvGrpSpPr>
              <p:grpSpPr>
                <a:xfrm rot="3600000">
                  <a:off x="9918800" y="1467674"/>
                  <a:ext cx="594360" cy="3055248"/>
                  <a:chOff x="8236696" y="1267377"/>
                  <a:chExt cx="666734" cy="3055248"/>
                </a:xfrm>
              </p:grpSpPr>
              <p:grpSp>
                <p:nvGrpSpPr>
                  <p:cNvPr id="80" name="Group 79">
                    <a:extLst>
                      <a:ext uri="{FF2B5EF4-FFF2-40B4-BE49-F238E27FC236}">
                        <a16:creationId xmlns="" xmlns:a16="http://schemas.microsoft.com/office/drawing/2014/main" id="{DD1C383C-352A-4167-B560-6AB9AF572144}"/>
                      </a:ext>
                    </a:extLst>
                  </p:cNvPr>
                  <p:cNvGrpSpPr/>
                  <p:nvPr/>
                </p:nvGrpSpPr>
                <p:grpSpPr>
                  <a:xfrm>
                    <a:off x="8236696" y="1267377"/>
                    <a:ext cx="666734" cy="1473212"/>
                    <a:chOff x="8236696" y="1267377"/>
                    <a:chExt cx="666734" cy="1473212"/>
                  </a:xfrm>
                </p:grpSpPr>
                <p:sp>
                  <p:nvSpPr>
                    <p:cNvPr id="84" name="Freeform: Shape 83">
                      <a:extLst>
                        <a:ext uri="{FF2B5EF4-FFF2-40B4-BE49-F238E27FC236}">
                          <a16:creationId xmlns="" xmlns:a16="http://schemas.microsoft.com/office/drawing/2014/main" id="{61EE7420-FE9E-45C3-95C2-390B1AC84AC0}"/>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85" name="Freeform: Shape 84">
                      <a:extLst>
                        <a:ext uri="{FF2B5EF4-FFF2-40B4-BE49-F238E27FC236}">
                          <a16:creationId xmlns="" xmlns:a16="http://schemas.microsoft.com/office/drawing/2014/main" id="{2614E429-CF0A-40DB-A576-8DED7B21A8BF}"/>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81" name="Group 80">
                    <a:extLst>
                      <a:ext uri="{FF2B5EF4-FFF2-40B4-BE49-F238E27FC236}">
                        <a16:creationId xmlns="" xmlns:a16="http://schemas.microsoft.com/office/drawing/2014/main" id="{9749E4EE-9A2C-4902-AAE4-869B6910FDE0}"/>
                      </a:ext>
                    </a:extLst>
                  </p:cNvPr>
                  <p:cNvGrpSpPr/>
                  <p:nvPr/>
                </p:nvGrpSpPr>
                <p:grpSpPr>
                  <a:xfrm rot="10800000">
                    <a:off x="8236696" y="2849413"/>
                    <a:ext cx="666734" cy="1473212"/>
                    <a:chOff x="8236696" y="1267377"/>
                    <a:chExt cx="666734" cy="1473212"/>
                  </a:xfrm>
                </p:grpSpPr>
                <p:sp>
                  <p:nvSpPr>
                    <p:cNvPr id="82" name="Freeform: Shape 81">
                      <a:extLst>
                        <a:ext uri="{FF2B5EF4-FFF2-40B4-BE49-F238E27FC236}">
                          <a16:creationId xmlns="" xmlns:a16="http://schemas.microsoft.com/office/drawing/2014/main" id="{01625F5A-2637-4121-9714-9EAC83FE222A}"/>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83" name="Freeform: Shape 82">
                      <a:extLst>
                        <a:ext uri="{FF2B5EF4-FFF2-40B4-BE49-F238E27FC236}">
                          <a16:creationId xmlns="" xmlns:a16="http://schemas.microsoft.com/office/drawing/2014/main" id="{917D6F13-7D66-41F6-BA09-60721DCE783A}"/>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sp>
              <p:nvSpPr>
                <p:cNvPr id="79" name="Oval 78">
                  <a:extLst>
                    <a:ext uri="{FF2B5EF4-FFF2-40B4-BE49-F238E27FC236}">
                      <a16:creationId xmlns="" xmlns:a16="http://schemas.microsoft.com/office/drawing/2014/main" id="{6B851942-A9A7-4D70-8BEF-F0B5794DBF92}"/>
                    </a:ext>
                  </a:extLst>
                </p:cNvPr>
                <p:cNvSpPr/>
                <p:nvPr/>
              </p:nvSpPr>
              <p:spPr>
                <a:xfrm>
                  <a:off x="10020665" y="2808393"/>
                  <a:ext cx="373811" cy="373811"/>
                </a:xfrm>
                <a:prstGeom prst="ellipse">
                  <a:avLst/>
                </a:prstGeom>
                <a:solidFill>
                  <a:schemeClr val="accent2"/>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24" name="Group 23">
              <a:extLst>
                <a:ext uri="{FF2B5EF4-FFF2-40B4-BE49-F238E27FC236}">
                  <a16:creationId xmlns="" xmlns:a16="http://schemas.microsoft.com/office/drawing/2014/main" id="{2874BB6E-AAF0-43D4-9CB8-EB22E5D775D7}"/>
                </a:ext>
              </a:extLst>
            </p:cNvPr>
            <p:cNvGrpSpPr/>
            <p:nvPr/>
          </p:nvGrpSpPr>
          <p:grpSpPr>
            <a:xfrm>
              <a:off x="10292448" y="226424"/>
              <a:ext cx="600579" cy="1358536"/>
              <a:chOff x="1889932" y="661852"/>
              <a:chExt cx="940526" cy="2127512"/>
            </a:xfrm>
          </p:grpSpPr>
          <p:sp>
            <p:nvSpPr>
              <p:cNvPr id="25" name="Rectangle 24">
                <a:extLst>
                  <a:ext uri="{FF2B5EF4-FFF2-40B4-BE49-F238E27FC236}">
                    <a16:creationId xmlns="" xmlns:a16="http://schemas.microsoft.com/office/drawing/2014/main" id="{BC053ADF-1622-47A5-A1FA-9098DB4C9CCD}"/>
                  </a:ext>
                </a:extLst>
              </p:cNvPr>
              <p:cNvSpPr/>
              <p:nvPr/>
            </p:nvSpPr>
            <p:spPr>
              <a:xfrm>
                <a:off x="1889932" y="661852"/>
                <a:ext cx="940526" cy="1063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a:extLst>
                  <a:ext uri="{FF2B5EF4-FFF2-40B4-BE49-F238E27FC236}">
                    <a16:creationId xmlns="" xmlns:a16="http://schemas.microsoft.com/office/drawing/2014/main" id="{6D1CBCF9-47CF-417D-B2FE-65404C354EF4}"/>
                  </a:ext>
                </a:extLst>
              </p:cNvPr>
              <p:cNvSpPr/>
              <p:nvPr/>
            </p:nvSpPr>
            <p:spPr>
              <a:xfrm>
                <a:off x="1889932" y="1725608"/>
                <a:ext cx="940526" cy="10637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7" name="Group 26">
                <a:extLst>
                  <a:ext uri="{FF2B5EF4-FFF2-40B4-BE49-F238E27FC236}">
                    <a16:creationId xmlns="" xmlns:a16="http://schemas.microsoft.com/office/drawing/2014/main" id="{3D5F83A0-2085-4EB2-8A9E-1D9227E1B3E4}"/>
                  </a:ext>
                </a:extLst>
              </p:cNvPr>
              <p:cNvGrpSpPr/>
              <p:nvPr/>
            </p:nvGrpSpPr>
            <p:grpSpPr>
              <a:xfrm>
                <a:off x="2021020" y="1386099"/>
                <a:ext cx="678350" cy="679018"/>
                <a:chOff x="8679946" y="1467674"/>
                <a:chExt cx="3063658" cy="3066678"/>
              </a:xfrm>
            </p:grpSpPr>
            <p:grpSp>
              <p:nvGrpSpPr>
                <p:cNvPr id="28" name="Group 27">
                  <a:extLst>
                    <a:ext uri="{FF2B5EF4-FFF2-40B4-BE49-F238E27FC236}">
                      <a16:creationId xmlns="" xmlns:a16="http://schemas.microsoft.com/office/drawing/2014/main" id="{65E8BD81-3107-4E0F-A677-BE9294664E0A}"/>
                    </a:ext>
                  </a:extLst>
                </p:cNvPr>
                <p:cNvGrpSpPr/>
                <p:nvPr/>
              </p:nvGrpSpPr>
              <p:grpSpPr>
                <a:xfrm>
                  <a:off x="8679946" y="1479104"/>
                  <a:ext cx="3055248" cy="3055248"/>
                  <a:chOff x="7034026" y="1278807"/>
                  <a:chExt cx="3055248" cy="3055248"/>
                </a:xfrm>
              </p:grpSpPr>
              <p:grpSp>
                <p:nvGrpSpPr>
                  <p:cNvPr id="51" name="Group 50">
                    <a:extLst>
                      <a:ext uri="{FF2B5EF4-FFF2-40B4-BE49-F238E27FC236}">
                        <a16:creationId xmlns="" xmlns:a16="http://schemas.microsoft.com/office/drawing/2014/main" id="{1446AF92-600B-45EF-833E-CEF787DCA3E9}"/>
                      </a:ext>
                    </a:extLst>
                  </p:cNvPr>
                  <p:cNvGrpSpPr/>
                  <p:nvPr/>
                </p:nvGrpSpPr>
                <p:grpSpPr>
                  <a:xfrm rot="1800000">
                    <a:off x="8241610" y="1278807"/>
                    <a:ext cx="640080" cy="3055248"/>
                    <a:chOff x="8236696" y="1267377"/>
                    <a:chExt cx="666734" cy="3055248"/>
                  </a:xfrm>
                </p:grpSpPr>
                <p:grpSp>
                  <p:nvGrpSpPr>
                    <p:cNvPr id="66" name="Group 65">
                      <a:extLst>
                        <a:ext uri="{FF2B5EF4-FFF2-40B4-BE49-F238E27FC236}">
                          <a16:creationId xmlns="" xmlns:a16="http://schemas.microsoft.com/office/drawing/2014/main" id="{21B127F5-918D-482C-ABDA-07E26504EEE0}"/>
                        </a:ext>
                      </a:extLst>
                    </p:cNvPr>
                    <p:cNvGrpSpPr/>
                    <p:nvPr/>
                  </p:nvGrpSpPr>
                  <p:grpSpPr>
                    <a:xfrm>
                      <a:off x="8236696" y="1267377"/>
                      <a:ext cx="666734" cy="1473212"/>
                      <a:chOff x="8236696" y="1267377"/>
                      <a:chExt cx="666734" cy="1473212"/>
                    </a:xfrm>
                  </p:grpSpPr>
                  <p:sp>
                    <p:nvSpPr>
                      <p:cNvPr id="70" name="Freeform: Shape 69">
                        <a:extLst>
                          <a:ext uri="{FF2B5EF4-FFF2-40B4-BE49-F238E27FC236}">
                            <a16:creationId xmlns="" xmlns:a16="http://schemas.microsoft.com/office/drawing/2014/main" id="{76274F2B-AE52-4241-A91A-0E6E5AC1D6A8}"/>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71" name="Freeform: Shape 70">
                        <a:extLst>
                          <a:ext uri="{FF2B5EF4-FFF2-40B4-BE49-F238E27FC236}">
                            <a16:creationId xmlns="" xmlns:a16="http://schemas.microsoft.com/office/drawing/2014/main" id="{C49BAAA1-4895-48E7-95ED-0E6FE679BD8D}"/>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67" name="Group 66">
                      <a:extLst>
                        <a:ext uri="{FF2B5EF4-FFF2-40B4-BE49-F238E27FC236}">
                          <a16:creationId xmlns="" xmlns:a16="http://schemas.microsoft.com/office/drawing/2014/main" id="{E6C6B3FC-88E3-4D03-814E-22F04CC03AFC}"/>
                        </a:ext>
                      </a:extLst>
                    </p:cNvPr>
                    <p:cNvGrpSpPr/>
                    <p:nvPr/>
                  </p:nvGrpSpPr>
                  <p:grpSpPr>
                    <a:xfrm rot="10800000">
                      <a:off x="8236696" y="2849413"/>
                      <a:ext cx="666734" cy="1473212"/>
                      <a:chOff x="8236696" y="1267377"/>
                      <a:chExt cx="666734" cy="1473212"/>
                    </a:xfrm>
                  </p:grpSpPr>
                  <p:sp>
                    <p:nvSpPr>
                      <p:cNvPr id="68" name="Freeform: Shape 67">
                        <a:extLst>
                          <a:ext uri="{FF2B5EF4-FFF2-40B4-BE49-F238E27FC236}">
                            <a16:creationId xmlns="" xmlns:a16="http://schemas.microsoft.com/office/drawing/2014/main" id="{C8358234-77C5-46C7-A032-02E731B155B5}"/>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69" name="Freeform: Shape 68">
                        <a:extLst>
                          <a:ext uri="{FF2B5EF4-FFF2-40B4-BE49-F238E27FC236}">
                            <a16:creationId xmlns="" xmlns:a16="http://schemas.microsoft.com/office/drawing/2014/main" id="{5D8CDA19-48C8-486F-B6C1-A897012351BE}"/>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nvGrpSpPr>
                  <p:cNvPr id="52" name="Group 51">
                    <a:extLst>
                      <a:ext uri="{FF2B5EF4-FFF2-40B4-BE49-F238E27FC236}">
                        <a16:creationId xmlns="" xmlns:a16="http://schemas.microsoft.com/office/drawing/2014/main" id="{D8B4DEA9-0D5D-4CFC-9F78-719F6843A2EB}"/>
                      </a:ext>
                    </a:extLst>
                  </p:cNvPr>
                  <p:cNvGrpSpPr/>
                  <p:nvPr/>
                </p:nvGrpSpPr>
                <p:grpSpPr>
                  <a:xfrm rot="9000000">
                    <a:off x="8241610" y="1278807"/>
                    <a:ext cx="640080" cy="3055248"/>
                    <a:chOff x="8236696" y="1267377"/>
                    <a:chExt cx="666734" cy="3055248"/>
                  </a:xfrm>
                </p:grpSpPr>
                <p:grpSp>
                  <p:nvGrpSpPr>
                    <p:cNvPr id="60" name="Group 59">
                      <a:extLst>
                        <a:ext uri="{FF2B5EF4-FFF2-40B4-BE49-F238E27FC236}">
                          <a16:creationId xmlns="" xmlns:a16="http://schemas.microsoft.com/office/drawing/2014/main" id="{6FAC6696-8511-4CD3-93D4-1B570DBC1E93}"/>
                        </a:ext>
                      </a:extLst>
                    </p:cNvPr>
                    <p:cNvGrpSpPr/>
                    <p:nvPr/>
                  </p:nvGrpSpPr>
                  <p:grpSpPr>
                    <a:xfrm>
                      <a:off x="8236696" y="1267377"/>
                      <a:ext cx="666734" cy="1473212"/>
                      <a:chOff x="8236696" y="1267377"/>
                      <a:chExt cx="666734" cy="1473212"/>
                    </a:xfrm>
                  </p:grpSpPr>
                  <p:sp>
                    <p:nvSpPr>
                      <p:cNvPr id="64" name="Freeform: Shape 63">
                        <a:extLst>
                          <a:ext uri="{FF2B5EF4-FFF2-40B4-BE49-F238E27FC236}">
                            <a16:creationId xmlns="" xmlns:a16="http://schemas.microsoft.com/office/drawing/2014/main" id="{255B6FE9-C6E6-4D9F-9AC5-7E270C29066F}"/>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65" name="Freeform: Shape 64">
                        <a:extLst>
                          <a:ext uri="{FF2B5EF4-FFF2-40B4-BE49-F238E27FC236}">
                            <a16:creationId xmlns="" xmlns:a16="http://schemas.microsoft.com/office/drawing/2014/main" id="{14ABE115-6752-4ECC-95CE-8823CC9ABFBD}"/>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61" name="Group 60">
                      <a:extLst>
                        <a:ext uri="{FF2B5EF4-FFF2-40B4-BE49-F238E27FC236}">
                          <a16:creationId xmlns="" xmlns:a16="http://schemas.microsoft.com/office/drawing/2014/main" id="{D65A3A85-D85C-4FCE-99D5-3DE4A4AC10F9}"/>
                        </a:ext>
                      </a:extLst>
                    </p:cNvPr>
                    <p:cNvGrpSpPr/>
                    <p:nvPr/>
                  </p:nvGrpSpPr>
                  <p:grpSpPr>
                    <a:xfrm rot="10800000">
                      <a:off x="8236696" y="2849413"/>
                      <a:ext cx="666734" cy="1473212"/>
                      <a:chOff x="8236696" y="1267377"/>
                      <a:chExt cx="666734" cy="1473212"/>
                    </a:xfrm>
                  </p:grpSpPr>
                  <p:sp>
                    <p:nvSpPr>
                      <p:cNvPr id="62" name="Freeform: Shape 61">
                        <a:extLst>
                          <a:ext uri="{FF2B5EF4-FFF2-40B4-BE49-F238E27FC236}">
                            <a16:creationId xmlns="" xmlns:a16="http://schemas.microsoft.com/office/drawing/2014/main" id="{422FECF2-3DE1-4F94-A1B7-F0BCB523594D}"/>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63" name="Freeform: Shape 62">
                        <a:extLst>
                          <a:ext uri="{FF2B5EF4-FFF2-40B4-BE49-F238E27FC236}">
                            <a16:creationId xmlns="" xmlns:a16="http://schemas.microsoft.com/office/drawing/2014/main" id="{B0B51D33-DE31-4344-8307-6FE2EFE27EC3}"/>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nvGrpSpPr>
                  <p:cNvPr id="53" name="Group 52">
                    <a:extLst>
                      <a:ext uri="{FF2B5EF4-FFF2-40B4-BE49-F238E27FC236}">
                        <a16:creationId xmlns="" xmlns:a16="http://schemas.microsoft.com/office/drawing/2014/main" id="{2FA1CAB7-FAC0-4D44-A79A-105EEE260975}"/>
                      </a:ext>
                    </a:extLst>
                  </p:cNvPr>
                  <p:cNvGrpSpPr/>
                  <p:nvPr/>
                </p:nvGrpSpPr>
                <p:grpSpPr>
                  <a:xfrm rot="5400000">
                    <a:off x="8241610" y="1278807"/>
                    <a:ext cx="640080" cy="3055248"/>
                    <a:chOff x="8236696" y="1267377"/>
                    <a:chExt cx="666734" cy="3055248"/>
                  </a:xfrm>
                </p:grpSpPr>
                <p:grpSp>
                  <p:nvGrpSpPr>
                    <p:cNvPr id="54" name="Group 53">
                      <a:extLst>
                        <a:ext uri="{FF2B5EF4-FFF2-40B4-BE49-F238E27FC236}">
                          <a16:creationId xmlns="" xmlns:a16="http://schemas.microsoft.com/office/drawing/2014/main" id="{CEB1407A-E1D6-4C0A-AECD-CEACD6E3FB22}"/>
                        </a:ext>
                      </a:extLst>
                    </p:cNvPr>
                    <p:cNvGrpSpPr/>
                    <p:nvPr/>
                  </p:nvGrpSpPr>
                  <p:grpSpPr>
                    <a:xfrm>
                      <a:off x="8236696" y="1267377"/>
                      <a:ext cx="666734" cy="1473212"/>
                      <a:chOff x="8236696" y="1267377"/>
                      <a:chExt cx="666734" cy="1473212"/>
                    </a:xfrm>
                  </p:grpSpPr>
                  <p:sp>
                    <p:nvSpPr>
                      <p:cNvPr id="58" name="Freeform: Shape 57">
                        <a:extLst>
                          <a:ext uri="{FF2B5EF4-FFF2-40B4-BE49-F238E27FC236}">
                            <a16:creationId xmlns="" xmlns:a16="http://schemas.microsoft.com/office/drawing/2014/main" id="{DE1D6C63-AA4A-4773-BD70-88544DDF6170}"/>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59" name="Freeform: Shape 58">
                        <a:extLst>
                          <a:ext uri="{FF2B5EF4-FFF2-40B4-BE49-F238E27FC236}">
                            <a16:creationId xmlns="" xmlns:a16="http://schemas.microsoft.com/office/drawing/2014/main" id="{532A0F74-2F63-40C6-A8C8-F0597D0CA16F}"/>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nvGrpSpPr>
                    <p:cNvPr id="55" name="Group 54">
                      <a:extLst>
                        <a:ext uri="{FF2B5EF4-FFF2-40B4-BE49-F238E27FC236}">
                          <a16:creationId xmlns="" xmlns:a16="http://schemas.microsoft.com/office/drawing/2014/main" id="{052F463B-B6AE-4BC2-9EDF-21898A7FE45A}"/>
                        </a:ext>
                      </a:extLst>
                    </p:cNvPr>
                    <p:cNvGrpSpPr/>
                    <p:nvPr/>
                  </p:nvGrpSpPr>
                  <p:grpSpPr>
                    <a:xfrm rot="10800000">
                      <a:off x="8236696" y="2849413"/>
                      <a:ext cx="666734" cy="1473212"/>
                      <a:chOff x="8236696" y="1267377"/>
                      <a:chExt cx="666734" cy="1473212"/>
                    </a:xfrm>
                  </p:grpSpPr>
                  <p:sp>
                    <p:nvSpPr>
                      <p:cNvPr id="56" name="Freeform: Shape 55">
                        <a:extLst>
                          <a:ext uri="{FF2B5EF4-FFF2-40B4-BE49-F238E27FC236}">
                            <a16:creationId xmlns="" xmlns:a16="http://schemas.microsoft.com/office/drawing/2014/main" id="{A8805FB2-6BEB-4739-9ED4-2BED05147EE5}"/>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57" name="Freeform: Shape 56">
                        <a:extLst>
                          <a:ext uri="{FF2B5EF4-FFF2-40B4-BE49-F238E27FC236}">
                            <a16:creationId xmlns="" xmlns:a16="http://schemas.microsoft.com/office/drawing/2014/main" id="{CF747B9A-CB35-4BFC-8418-F0401F3C8654}"/>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w="9525" cap="flat">
                        <a:noFill/>
                        <a:prstDash val="solid"/>
                        <a:miter/>
                      </a:ln>
                    </p:spPr>
                    <p:txBody>
                      <a:bodyPr rtlCol="0" anchor="ctr"/>
                      <a:lstStyle/>
                      <a:p>
                        <a:endParaRPr lang="en-US">
                          <a:solidFill>
                            <a:prstClr val="black"/>
                          </a:solidFill>
                        </a:endParaRPr>
                      </a:p>
                    </p:txBody>
                  </p:sp>
                </p:grpSp>
              </p:grpSp>
            </p:grpSp>
            <p:grpSp>
              <p:nvGrpSpPr>
                <p:cNvPr id="29" name="Group 28">
                  <a:extLst>
                    <a:ext uri="{FF2B5EF4-FFF2-40B4-BE49-F238E27FC236}">
                      <a16:creationId xmlns="" xmlns:a16="http://schemas.microsoft.com/office/drawing/2014/main" id="{316A857A-2F91-41C2-B783-F743EBBD84B8}"/>
                    </a:ext>
                  </a:extLst>
                </p:cNvPr>
                <p:cNvGrpSpPr/>
                <p:nvPr/>
              </p:nvGrpSpPr>
              <p:grpSpPr>
                <a:xfrm>
                  <a:off x="9918800" y="1467674"/>
                  <a:ext cx="594360" cy="3055248"/>
                  <a:chOff x="8236696" y="1267377"/>
                  <a:chExt cx="666734" cy="3055248"/>
                </a:xfrm>
              </p:grpSpPr>
              <p:grpSp>
                <p:nvGrpSpPr>
                  <p:cNvPr id="45" name="Group 44">
                    <a:extLst>
                      <a:ext uri="{FF2B5EF4-FFF2-40B4-BE49-F238E27FC236}">
                        <a16:creationId xmlns="" xmlns:a16="http://schemas.microsoft.com/office/drawing/2014/main" id="{08B17C42-BB6F-466E-926B-A9FC7921F5D1}"/>
                      </a:ext>
                    </a:extLst>
                  </p:cNvPr>
                  <p:cNvGrpSpPr/>
                  <p:nvPr/>
                </p:nvGrpSpPr>
                <p:grpSpPr>
                  <a:xfrm>
                    <a:off x="8236696" y="1267377"/>
                    <a:ext cx="666734" cy="1473212"/>
                    <a:chOff x="8236696" y="1267377"/>
                    <a:chExt cx="666734" cy="1473212"/>
                  </a:xfrm>
                </p:grpSpPr>
                <p:sp>
                  <p:nvSpPr>
                    <p:cNvPr id="49" name="Freeform: Shape 48">
                      <a:extLst>
                        <a:ext uri="{FF2B5EF4-FFF2-40B4-BE49-F238E27FC236}">
                          <a16:creationId xmlns="" xmlns:a16="http://schemas.microsoft.com/office/drawing/2014/main" id="{184C9387-A0C4-4EE4-AD37-572EB8D53607}"/>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50" name="Freeform: Shape 49">
                      <a:extLst>
                        <a:ext uri="{FF2B5EF4-FFF2-40B4-BE49-F238E27FC236}">
                          <a16:creationId xmlns="" xmlns:a16="http://schemas.microsoft.com/office/drawing/2014/main" id="{B415DE65-A0DE-4A69-9D83-3543C252D872}"/>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46" name="Group 45">
                    <a:extLst>
                      <a:ext uri="{FF2B5EF4-FFF2-40B4-BE49-F238E27FC236}">
                        <a16:creationId xmlns="" xmlns:a16="http://schemas.microsoft.com/office/drawing/2014/main" id="{D60ED629-F99E-4E5F-9F38-663B36DA1CE1}"/>
                      </a:ext>
                    </a:extLst>
                  </p:cNvPr>
                  <p:cNvGrpSpPr/>
                  <p:nvPr/>
                </p:nvGrpSpPr>
                <p:grpSpPr>
                  <a:xfrm rot="10800000">
                    <a:off x="8236696" y="2849413"/>
                    <a:ext cx="666734" cy="1473212"/>
                    <a:chOff x="8236696" y="1267377"/>
                    <a:chExt cx="666734" cy="1473212"/>
                  </a:xfrm>
                </p:grpSpPr>
                <p:sp>
                  <p:nvSpPr>
                    <p:cNvPr id="47" name="Freeform: Shape 46">
                      <a:extLst>
                        <a:ext uri="{FF2B5EF4-FFF2-40B4-BE49-F238E27FC236}">
                          <a16:creationId xmlns="" xmlns:a16="http://schemas.microsoft.com/office/drawing/2014/main" id="{40983277-84F6-4B93-B8E8-94AC87CC5D23}"/>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48" name="Freeform: Shape 47">
                      <a:extLst>
                        <a:ext uri="{FF2B5EF4-FFF2-40B4-BE49-F238E27FC236}">
                          <a16:creationId xmlns="" xmlns:a16="http://schemas.microsoft.com/office/drawing/2014/main" id="{0C820234-F145-44AC-9610-4B3C9A7FE391}"/>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grpSp>
              <p:nvGrpSpPr>
                <p:cNvPr id="30" name="Group 29">
                  <a:extLst>
                    <a:ext uri="{FF2B5EF4-FFF2-40B4-BE49-F238E27FC236}">
                      <a16:creationId xmlns="" xmlns:a16="http://schemas.microsoft.com/office/drawing/2014/main" id="{430EB9A6-5972-4881-A41C-9DC7D6F471E7}"/>
                    </a:ext>
                  </a:extLst>
                </p:cNvPr>
                <p:cNvGrpSpPr/>
                <p:nvPr/>
              </p:nvGrpSpPr>
              <p:grpSpPr>
                <a:xfrm rot="7200000">
                  <a:off x="9918800" y="1467674"/>
                  <a:ext cx="594360" cy="3055248"/>
                  <a:chOff x="8236696" y="1267377"/>
                  <a:chExt cx="666734" cy="3055248"/>
                </a:xfrm>
              </p:grpSpPr>
              <p:grpSp>
                <p:nvGrpSpPr>
                  <p:cNvPr id="39" name="Group 38">
                    <a:extLst>
                      <a:ext uri="{FF2B5EF4-FFF2-40B4-BE49-F238E27FC236}">
                        <a16:creationId xmlns="" xmlns:a16="http://schemas.microsoft.com/office/drawing/2014/main" id="{6039F51A-86FA-4837-99E7-EC08CC1F7255}"/>
                      </a:ext>
                    </a:extLst>
                  </p:cNvPr>
                  <p:cNvGrpSpPr/>
                  <p:nvPr/>
                </p:nvGrpSpPr>
                <p:grpSpPr>
                  <a:xfrm>
                    <a:off x="8236696" y="1267377"/>
                    <a:ext cx="666734" cy="1473212"/>
                    <a:chOff x="8236696" y="1267377"/>
                    <a:chExt cx="666734" cy="1473212"/>
                  </a:xfrm>
                </p:grpSpPr>
                <p:sp>
                  <p:nvSpPr>
                    <p:cNvPr id="43" name="Freeform: Shape 42">
                      <a:extLst>
                        <a:ext uri="{FF2B5EF4-FFF2-40B4-BE49-F238E27FC236}">
                          <a16:creationId xmlns="" xmlns:a16="http://schemas.microsoft.com/office/drawing/2014/main" id="{C81E804F-B0C0-4FAC-9E66-E94831CE725B}"/>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44" name="Freeform: Shape 43">
                      <a:extLst>
                        <a:ext uri="{FF2B5EF4-FFF2-40B4-BE49-F238E27FC236}">
                          <a16:creationId xmlns="" xmlns:a16="http://schemas.microsoft.com/office/drawing/2014/main" id="{F2552CE6-B90F-4AE5-95BE-B993BAE9CCA2}"/>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40" name="Group 39">
                    <a:extLst>
                      <a:ext uri="{FF2B5EF4-FFF2-40B4-BE49-F238E27FC236}">
                        <a16:creationId xmlns="" xmlns:a16="http://schemas.microsoft.com/office/drawing/2014/main" id="{1DFBEDF5-5E11-4646-86CA-04C5943AABF7}"/>
                      </a:ext>
                    </a:extLst>
                  </p:cNvPr>
                  <p:cNvGrpSpPr/>
                  <p:nvPr/>
                </p:nvGrpSpPr>
                <p:grpSpPr>
                  <a:xfrm rot="10800000">
                    <a:off x="8236696" y="2849413"/>
                    <a:ext cx="666734" cy="1473212"/>
                    <a:chOff x="8236696" y="1267377"/>
                    <a:chExt cx="666734" cy="1473212"/>
                  </a:xfrm>
                </p:grpSpPr>
                <p:sp>
                  <p:nvSpPr>
                    <p:cNvPr id="41" name="Freeform: Shape 40">
                      <a:extLst>
                        <a:ext uri="{FF2B5EF4-FFF2-40B4-BE49-F238E27FC236}">
                          <a16:creationId xmlns="" xmlns:a16="http://schemas.microsoft.com/office/drawing/2014/main" id="{5E5C1898-196E-4C26-840C-BEBFDFC57B7A}"/>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42" name="Freeform: Shape 41">
                      <a:extLst>
                        <a:ext uri="{FF2B5EF4-FFF2-40B4-BE49-F238E27FC236}">
                          <a16:creationId xmlns="" xmlns:a16="http://schemas.microsoft.com/office/drawing/2014/main" id="{FEA10D5C-9E6D-4B85-B1A0-311FD64477D9}"/>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grpSp>
              <p:nvGrpSpPr>
                <p:cNvPr id="31" name="Group 30">
                  <a:extLst>
                    <a:ext uri="{FF2B5EF4-FFF2-40B4-BE49-F238E27FC236}">
                      <a16:creationId xmlns="" xmlns:a16="http://schemas.microsoft.com/office/drawing/2014/main" id="{B697E130-8C0C-47F7-AB65-16FC2215BC4A}"/>
                    </a:ext>
                  </a:extLst>
                </p:cNvPr>
                <p:cNvGrpSpPr/>
                <p:nvPr/>
              </p:nvGrpSpPr>
              <p:grpSpPr>
                <a:xfrm rot="3600000">
                  <a:off x="9918800" y="1467674"/>
                  <a:ext cx="594360" cy="3055248"/>
                  <a:chOff x="8236696" y="1267377"/>
                  <a:chExt cx="666734" cy="3055248"/>
                </a:xfrm>
              </p:grpSpPr>
              <p:grpSp>
                <p:nvGrpSpPr>
                  <p:cNvPr id="33" name="Group 32">
                    <a:extLst>
                      <a:ext uri="{FF2B5EF4-FFF2-40B4-BE49-F238E27FC236}">
                        <a16:creationId xmlns="" xmlns:a16="http://schemas.microsoft.com/office/drawing/2014/main" id="{15F9960F-9DFD-4724-9667-EDD2A9C185D0}"/>
                      </a:ext>
                    </a:extLst>
                  </p:cNvPr>
                  <p:cNvGrpSpPr/>
                  <p:nvPr/>
                </p:nvGrpSpPr>
                <p:grpSpPr>
                  <a:xfrm>
                    <a:off x="8236696" y="1267377"/>
                    <a:ext cx="666734" cy="1473212"/>
                    <a:chOff x="8236696" y="1267377"/>
                    <a:chExt cx="666734" cy="1473212"/>
                  </a:xfrm>
                </p:grpSpPr>
                <p:sp>
                  <p:nvSpPr>
                    <p:cNvPr id="37" name="Freeform: Shape 36">
                      <a:extLst>
                        <a:ext uri="{FF2B5EF4-FFF2-40B4-BE49-F238E27FC236}">
                          <a16:creationId xmlns="" xmlns:a16="http://schemas.microsoft.com/office/drawing/2014/main" id="{920A0459-2F8A-4AA4-BBD8-611AAC6F419E}"/>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38" name="Freeform: Shape 37">
                      <a:extLst>
                        <a:ext uri="{FF2B5EF4-FFF2-40B4-BE49-F238E27FC236}">
                          <a16:creationId xmlns="" xmlns:a16="http://schemas.microsoft.com/office/drawing/2014/main" id="{CE4D626B-6195-4E14-9943-CC46FD00AE38}"/>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nvGrpSpPr>
                  <p:cNvPr id="34" name="Group 33">
                    <a:extLst>
                      <a:ext uri="{FF2B5EF4-FFF2-40B4-BE49-F238E27FC236}">
                        <a16:creationId xmlns="" xmlns:a16="http://schemas.microsoft.com/office/drawing/2014/main" id="{81D413A1-CBE0-49D2-AF7B-56E15BFBD3A9}"/>
                      </a:ext>
                    </a:extLst>
                  </p:cNvPr>
                  <p:cNvGrpSpPr/>
                  <p:nvPr/>
                </p:nvGrpSpPr>
                <p:grpSpPr>
                  <a:xfrm rot="10800000">
                    <a:off x="8236696" y="2849413"/>
                    <a:ext cx="666734" cy="1473212"/>
                    <a:chOff x="8236696" y="1267377"/>
                    <a:chExt cx="666734" cy="1473212"/>
                  </a:xfrm>
                </p:grpSpPr>
                <p:sp>
                  <p:nvSpPr>
                    <p:cNvPr id="35" name="Freeform: Shape 34">
                      <a:extLst>
                        <a:ext uri="{FF2B5EF4-FFF2-40B4-BE49-F238E27FC236}">
                          <a16:creationId xmlns="" xmlns:a16="http://schemas.microsoft.com/office/drawing/2014/main" id="{5BCC4F05-2ED9-49F4-920F-58BCBF395E74}"/>
                        </a:ext>
                      </a:extLst>
                    </p:cNvPr>
                    <p:cNvSpPr/>
                    <p:nvPr/>
                  </p:nvSpPr>
                  <p:spPr>
                    <a:xfrm>
                      <a:off x="8236696" y="1267377"/>
                      <a:ext cx="666734" cy="1473212"/>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lumMod val="60000"/>
                        <a:lumOff val="40000"/>
                      </a:schemeClr>
                    </a:solidFill>
                    <a:ln w="22225" cap="flat">
                      <a:solidFill>
                        <a:schemeClr val="bg1"/>
                      </a:solidFill>
                      <a:prstDash val="solid"/>
                      <a:miter/>
                    </a:ln>
                  </p:spPr>
                  <p:txBody>
                    <a:bodyPr rtlCol="0" anchor="ctr"/>
                    <a:lstStyle/>
                    <a:p>
                      <a:endParaRPr lang="en-US">
                        <a:solidFill>
                          <a:prstClr val="black"/>
                        </a:solidFill>
                      </a:endParaRPr>
                    </a:p>
                  </p:txBody>
                </p:sp>
                <p:sp>
                  <p:nvSpPr>
                    <p:cNvPr id="36" name="Freeform: Shape 35">
                      <a:extLst>
                        <a:ext uri="{FF2B5EF4-FFF2-40B4-BE49-F238E27FC236}">
                          <a16:creationId xmlns="" xmlns:a16="http://schemas.microsoft.com/office/drawing/2014/main" id="{8DC76615-A827-417D-A325-26AE97D48E3A}"/>
                        </a:ext>
                      </a:extLst>
                    </p:cNvPr>
                    <p:cNvSpPr/>
                    <p:nvPr/>
                  </p:nvSpPr>
                  <p:spPr>
                    <a:xfrm>
                      <a:off x="8445481" y="1817468"/>
                      <a:ext cx="249165" cy="923121"/>
                    </a:xfrm>
                    <a:custGeom>
                      <a:avLst/>
                      <a:gdLst>
                        <a:gd name="connsiteX0" fmla="*/ 422556 w 838200"/>
                        <a:gd name="connsiteY0" fmla="*/ 0 h 1466850"/>
                        <a:gd name="connsiteX1" fmla="*/ 843561 w 838200"/>
                        <a:gd name="connsiteY1" fmla="*/ 943928 h 1466850"/>
                        <a:gd name="connsiteX2" fmla="*/ 814986 w 838200"/>
                        <a:gd name="connsiteY2" fmla="*/ 1183005 h 1466850"/>
                        <a:gd name="connsiteX3" fmla="*/ 394934 w 838200"/>
                        <a:gd name="connsiteY3" fmla="*/ 1467803 h 1466850"/>
                        <a:gd name="connsiteX4" fmla="*/ 12029 w 838200"/>
                        <a:gd name="connsiteY4" fmla="*/ 1105853 h 1466850"/>
                        <a:gd name="connsiteX5" fmla="*/ 57749 w 838200"/>
                        <a:gd name="connsiteY5" fmla="*/ 652463 h 1466850"/>
                        <a:gd name="connsiteX6" fmla="*/ 422556 w 838200"/>
                        <a:gd name="connsiteY6" fmla="*/ 0 h 1466850"/>
                        <a:gd name="connsiteX0" fmla="*/ 422556 w 844528"/>
                        <a:gd name="connsiteY0" fmla="*/ 0 h 2411927"/>
                        <a:gd name="connsiteX1" fmla="*/ 843561 w 844528"/>
                        <a:gd name="connsiteY1" fmla="*/ 943928 h 2411927"/>
                        <a:gd name="connsiteX2" fmla="*/ 814986 w 844528"/>
                        <a:gd name="connsiteY2" fmla="*/ 1183005 h 2411927"/>
                        <a:gd name="connsiteX3" fmla="*/ 434848 w 844528"/>
                        <a:gd name="connsiteY3" fmla="*/ 2411885 h 2411927"/>
                        <a:gd name="connsiteX4" fmla="*/ 12029 w 844528"/>
                        <a:gd name="connsiteY4" fmla="*/ 1105853 h 2411927"/>
                        <a:gd name="connsiteX5" fmla="*/ 57749 w 844528"/>
                        <a:gd name="connsiteY5" fmla="*/ 652463 h 2411927"/>
                        <a:gd name="connsiteX6" fmla="*/ 422556 w 844528"/>
                        <a:gd name="connsiteY6" fmla="*/ 0 h 2411927"/>
                        <a:gd name="connsiteX0" fmla="*/ 422556 w 844528"/>
                        <a:gd name="connsiteY0" fmla="*/ 0 h 2411912"/>
                        <a:gd name="connsiteX1" fmla="*/ 843561 w 844528"/>
                        <a:gd name="connsiteY1" fmla="*/ 943928 h 2411912"/>
                        <a:gd name="connsiteX2" fmla="*/ 814986 w 844528"/>
                        <a:gd name="connsiteY2" fmla="*/ 1183005 h 2411912"/>
                        <a:gd name="connsiteX3" fmla="*/ 434848 w 844528"/>
                        <a:gd name="connsiteY3" fmla="*/ 2411885 h 2411912"/>
                        <a:gd name="connsiteX4" fmla="*/ 12029 w 844528"/>
                        <a:gd name="connsiteY4" fmla="*/ 1105853 h 2411912"/>
                        <a:gd name="connsiteX5" fmla="*/ 57749 w 844528"/>
                        <a:gd name="connsiteY5" fmla="*/ 652463 h 2411912"/>
                        <a:gd name="connsiteX6" fmla="*/ 422556 w 844528"/>
                        <a:gd name="connsiteY6" fmla="*/ 0 h 2411912"/>
                        <a:gd name="connsiteX0" fmla="*/ 422556 w 844528"/>
                        <a:gd name="connsiteY0" fmla="*/ 0 h 2411893"/>
                        <a:gd name="connsiteX1" fmla="*/ 843561 w 844528"/>
                        <a:gd name="connsiteY1" fmla="*/ 943928 h 2411893"/>
                        <a:gd name="connsiteX2" fmla="*/ 814986 w 844528"/>
                        <a:gd name="connsiteY2" fmla="*/ 1183005 h 2411893"/>
                        <a:gd name="connsiteX3" fmla="*/ 434848 w 844528"/>
                        <a:gd name="connsiteY3" fmla="*/ 2411885 h 2411893"/>
                        <a:gd name="connsiteX4" fmla="*/ 12029 w 844528"/>
                        <a:gd name="connsiteY4" fmla="*/ 1105853 h 2411893"/>
                        <a:gd name="connsiteX5" fmla="*/ 57749 w 844528"/>
                        <a:gd name="connsiteY5" fmla="*/ 652463 h 2411893"/>
                        <a:gd name="connsiteX6" fmla="*/ 422556 w 844528"/>
                        <a:gd name="connsiteY6" fmla="*/ 0 h 2411893"/>
                        <a:gd name="connsiteX0" fmla="*/ 422556 w 844528"/>
                        <a:gd name="connsiteY0" fmla="*/ 0 h 2411964"/>
                        <a:gd name="connsiteX1" fmla="*/ 843561 w 844528"/>
                        <a:gd name="connsiteY1" fmla="*/ 943928 h 2411964"/>
                        <a:gd name="connsiteX2" fmla="*/ 814986 w 844528"/>
                        <a:gd name="connsiteY2" fmla="*/ 1183005 h 2411964"/>
                        <a:gd name="connsiteX3" fmla="*/ 434848 w 844528"/>
                        <a:gd name="connsiteY3" fmla="*/ 2411885 h 2411964"/>
                        <a:gd name="connsiteX4" fmla="*/ 12029 w 844528"/>
                        <a:gd name="connsiteY4" fmla="*/ 1105853 h 2411964"/>
                        <a:gd name="connsiteX5" fmla="*/ 57749 w 844528"/>
                        <a:gd name="connsiteY5" fmla="*/ 652463 h 2411964"/>
                        <a:gd name="connsiteX6" fmla="*/ 422556 w 844528"/>
                        <a:gd name="connsiteY6" fmla="*/ 0 h 2411964"/>
                        <a:gd name="connsiteX0" fmla="*/ 482275 w 904247"/>
                        <a:gd name="connsiteY0" fmla="*/ 0 h 2411909"/>
                        <a:gd name="connsiteX1" fmla="*/ 903280 w 904247"/>
                        <a:gd name="connsiteY1" fmla="*/ 943928 h 2411909"/>
                        <a:gd name="connsiteX2" fmla="*/ 874705 w 904247"/>
                        <a:gd name="connsiteY2" fmla="*/ 1183005 h 2411909"/>
                        <a:gd name="connsiteX3" fmla="*/ 494567 w 904247"/>
                        <a:gd name="connsiteY3" fmla="*/ 2411885 h 2411909"/>
                        <a:gd name="connsiteX4" fmla="*/ 5225 w 904247"/>
                        <a:gd name="connsiteY4" fmla="*/ 1148125 h 2411909"/>
                        <a:gd name="connsiteX5" fmla="*/ 117468 w 904247"/>
                        <a:gd name="connsiteY5" fmla="*/ 652463 h 2411909"/>
                        <a:gd name="connsiteX6" fmla="*/ 482275 w 904247"/>
                        <a:gd name="connsiteY6" fmla="*/ 0 h 2411909"/>
                        <a:gd name="connsiteX0" fmla="*/ 482275 w 904247"/>
                        <a:gd name="connsiteY0" fmla="*/ 0 h 2411893"/>
                        <a:gd name="connsiteX1" fmla="*/ 903280 w 904247"/>
                        <a:gd name="connsiteY1" fmla="*/ 943928 h 2411893"/>
                        <a:gd name="connsiteX2" fmla="*/ 874705 w 904247"/>
                        <a:gd name="connsiteY2" fmla="*/ 1183005 h 2411893"/>
                        <a:gd name="connsiteX3" fmla="*/ 494567 w 904247"/>
                        <a:gd name="connsiteY3" fmla="*/ 2411885 h 2411893"/>
                        <a:gd name="connsiteX4" fmla="*/ 5225 w 904247"/>
                        <a:gd name="connsiteY4" fmla="*/ 1162217 h 2411893"/>
                        <a:gd name="connsiteX5" fmla="*/ 117468 w 904247"/>
                        <a:gd name="connsiteY5" fmla="*/ 652463 h 2411893"/>
                        <a:gd name="connsiteX6" fmla="*/ 482275 w 904247"/>
                        <a:gd name="connsiteY6" fmla="*/ 0 h 2411893"/>
                        <a:gd name="connsiteX0" fmla="*/ 482972 w 904944"/>
                        <a:gd name="connsiteY0" fmla="*/ 0 h 2411893"/>
                        <a:gd name="connsiteX1" fmla="*/ 903977 w 904944"/>
                        <a:gd name="connsiteY1" fmla="*/ 943928 h 2411893"/>
                        <a:gd name="connsiteX2" fmla="*/ 875402 w 904944"/>
                        <a:gd name="connsiteY2" fmla="*/ 1183005 h 2411893"/>
                        <a:gd name="connsiteX3" fmla="*/ 495264 w 904944"/>
                        <a:gd name="connsiteY3" fmla="*/ 2411885 h 2411893"/>
                        <a:gd name="connsiteX4" fmla="*/ 5922 w 904944"/>
                        <a:gd name="connsiteY4" fmla="*/ 1162217 h 2411893"/>
                        <a:gd name="connsiteX5" fmla="*/ 104859 w 904944"/>
                        <a:gd name="connsiteY5" fmla="*/ 483376 h 2411893"/>
                        <a:gd name="connsiteX6" fmla="*/ 482972 w 904944"/>
                        <a:gd name="connsiteY6" fmla="*/ 0 h 2411893"/>
                        <a:gd name="connsiteX0" fmla="*/ 477060 w 899032"/>
                        <a:gd name="connsiteY0" fmla="*/ 0 h 2411893"/>
                        <a:gd name="connsiteX1" fmla="*/ 898065 w 899032"/>
                        <a:gd name="connsiteY1" fmla="*/ 943928 h 2411893"/>
                        <a:gd name="connsiteX2" fmla="*/ 869490 w 899032"/>
                        <a:gd name="connsiteY2" fmla="*/ 1183005 h 2411893"/>
                        <a:gd name="connsiteX3" fmla="*/ 489352 w 899032"/>
                        <a:gd name="connsiteY3" fmla="*/ 2411885 h 2411893"/>
                        <a:gd name="connsiteX4" fmla="*/ 10 w 899032"/>
                        <a:gd name="connsiteY4" fmla="*/ 1162217 h 2411893"/>
                        <a:gd name="connsiteX5" fmla="*/ 477060 w 899032"/>
                        <a:gd name="connsiteY5" fmla="*/ 0 h 2411893"/>
                        <a:gd name="connsiteX0" fmla="*/ 477060 w 869489"/>
                        <a:gd name="connsiteY0" fmla="*/ 0 h 2411893"/>
                        <a:gd name="connsiteX1" fmla="*/ 869490 w 869489"/>
                        <a:gd name="connsiteY1" fmla="*/ 1183005 h 2411893"/>
                        <a:gd name="connsiteX2" fmla="*/ 489352 w 869489"/>
                        <a:gd name="connsiteY2" fmla="*/ 2411885 h 2411893"/>
                        <a:gd name="connsiteX3" fmla="*/ 10 w 869489"/>
                        <a:gd name="connsiteY3" fmla="*/ 1162217 h 2411893"/>
                        <a:gd name="connsiteX4" fmla="*/ 477060 w 869489"/>
                        <a:gd name="connsiteY4" fmla="*/ 0 h 2411893"/>
                        <a:gd name="connsiteX0" fmla="*/ 477060 w 1042453"/>
                        <a:gd name="connsiteY0" fmla="*/ 0 h 2411911"/>
                        <a:gd name="connsiteX1" fmla="*/ 1042453 w 1042453"/>
                        <a:gd name="connsiteY1" fmla="*/ 1197097 h 2411911"/>
                        <a:gd name="connsiteX2" fmla="*/ 489352 w 1042453"/>
                        <a:gd name="connsiteY2" fmla="*/ 2411885 h 2411911"/>
                        <a:gd name="connsiteX3" fmla="*/ 10 w 1042453"/>
                        <a:gd name="connsiteY3" fmla="*/ 1162217 h 2411911"/>
                        <a:gd name="connsiteX4" fmla="*/ 477060 w 1042453"/>
                        <a:gd name="connsiteY4" fmla="*/ 0 h 2411911"/>
                        <a:gd name="connsiteX0" fmla="*/ 477060 w 1042453"/>
                        <a:gd name="connsiteY0" fmla="*/ 0 h 2411909"/>
                        <a:gd name="connsiteX1" fmla="*/ 1042453 w 1042453"/>
                        <a:gd name="connsiteY1" fmla="*/ 1197097 h 2411909"/>
                        <a:gd name="connsiteX2" fmla="*/ 489352 w 1042453"/>
                        <a:gd name="connsiteY2" fmla="*/ 2411885 h 2411909"/>
                        <a:gd name="connsiteX3" fmla="*/ 10 w 1042453"/>
                        <a:gd name="connsiteY3" fmla="*/ 1162217 h 2411909"/>
                        <a:gd name="connsiteX4" fmla="*/ 477060 w 1042453"/>
                        <a:gd name="connsiteY4" fmla="*/ 0 h 2411909"/>
                        <a:gd name="connsiteX0" fmla="*/ 477060 w 1015844"/>
                        <a:gd name="connsiteY0" fmla="*/ 0 h 2411933"/>
                        <a:gd name="connsiteX1" fmla="*/ 1015844 w 1015844"/>
                        <a:gd name="connsiteY1" fmla="*/ 1112551 h 2411933"/>
                        <a:gd name="connsiteX2" fmla="*/ 489352 w 1015844"/>
                        <a:gd name="connsiteY2" fmla="*/ 2411885 h 2411933"/>
                        <a:gd name="connsiteX3" fmla="*/ 10 w 1015844"/>
                        <a:gd name="connsiteY3" fmla="*/ 1162217 h 2411933"/>
                        <a:gd name="connsiteX4" fmla="*/ 477060 w 1015844"/>
                        <a:gd name="connsiteY4" fmla="*/ 0 h 2411933"/>
                        <a:gd name="connsiteX0" fmla="*/ 477060 w 1015844"/>
                        <a:gd name="connsiteY0" fmla="*/ 0 h 2411935"/>
                        <a:gd name="connsiteX1" fmla="*/ 1015844 w 1015844"/>
                        <a:gd name="connsiteY1" fmla="*/ 1112551 h 2411935"/>
                        <a:gd name="connsiteX2" fmla="*/ 489352 w 1015844"/>
                        <a:gd name="connsiteY2" fmla="*/ 2411885 h 2411935"/>
                        <a:gd name="connsiteX3" fmla="*/ 10 w 1015844"/>
                        <a:gd name="connsiteY3" fmla="*/ 1162217 h 2411935"/>
                        <a:gd name="connsiteX4" fmla="*/ 477060 w 1015844"/>
                        <a:gd name="connsiteY4" fmla="*/ 0 h 2411935"/>
                        <a:gd name="connsiteX0" fmla="*/ 478683 w 1017467"/>
                        <a:gd name="connsiteY0" fmla="*/ 0 h 2411933"/>
                        <a:gd name="connsiteX1" fmla="*/ 1017467 w 1017467"/>
                        <a:gd name="connsiteY1" fmla="*/ 1112551 h 2411933"/>
                        <a:gd name="connsiteX2" fmla="*/ 490975 w 1017467"/>
                        <a:gd name="connsiteY2" fmla="*/ 2411885 h 2411933"/>
                        <a:gd name="connsiteX3" fmla="*/ 1633 w 1017467"/>
                        <a:gd name="connsiteY3" fmla="*/ 1162217 h 2411933"/>
                        <a:gd name="connsiteX4" fmla="*/ 478683 w 1017467"/>
                        <a:gd name="connsiteY4" fmla="*/ 0 h 2411933"/>
                        <a:gd name="connsiteX0" fmla="*/ 478683 w 1017696"/>
                        <a:gd name="connsiteY0" fmla="*/ 0 h 2411935"/>
                        <a:gd name="connsiteX1" fmla="*/ 1017467 w 1017696"/>
                        <a:gd name="connsiteY1" fmla="*/ 1112551 h 2411935"/>
                        <a:gd name="connsiteX2" fmla="*/ 490975 w 1017696"/>
                        <a:gd name="connsiteY2" fmla="*/ 2411885 h 2411935"/>
                        <a:gd name="connsiteX3" fmla="*/ 1633 w 1017696"/>
                        <a:gd name="connsiteY3" fmla="*/ 1162217 h 2411935"/>
                        <a:gd name="connsiteX4" fmla="*/ 478683 w 1017696"/>
                        <a:gd name="connsiteY4" fmla="*/ 0 h 2411935"/>
                        <a:gd name="connsiteX0" fmla="*/ 598033 w 1017398"/>
                        <a:gd name="connsiteY0" fmla="*/ 0 h 2256936"/>
                        <a:gd name="connsiteX1" fmla="*/ 1017074 w 1017398"/>
                        <a:gd name="connsiteY1" fmla="*/ 957553 h 2256936"/>
                        <a:gd name="connsiteX2" fmla="*/ 490582 w 1017398"/>
                        <a:gd name="connsiteY2" fmla="*/ 2256887 h 2256936"/>
                        <a:gd name="connsiteX3" fmla="*/ 1240 w 1017398"/>
                        <a:gd name="connsiteY3" fmla="*/ 1007219 h 2256936"/>
                        <a:gd name="connsiteX4" fmla="*/ 598033 w 1017398"/>
                        <a:gd name="connsiteY4" fmla="*/ 0 h 2256936"/>
                        <a:gd name="connsiteX0" fmla="*/ 478684 w 1017696"/>
                        <a:gd name="connsiteY0" fmla="*/ 0 h 2383753"/>
                        <a:gd name="connsiteX1" fmla="*/ 1017467 w 1017696"/>
                        <a:gd name="connsiteY1" fmla="*/ 1084370 h 2383753"/>
                        <a:gd name="connsiteX2" fmla="*/ 490975 w 1017696"/>
                        <a:gd name="connsiteY2" fmla="*/ 2383704 h 2383753"/>
                        <a:gd name="connsiteX3" fmla="*/ 1633 w 1017696"/>
                        <a:gd name="connsiteY3" fmla="*/ 1134036 h 2383753"/>
                        <a:gd name="connsiteX4" fmla="*/ 478684 w 1017696"/>
                        <a:gd name="connsiteY4" fmla="*/ 0 h 2383753"/>
                        <a:gd name="connsiteX0" fmla="*/ 478684 w 1017696"/>
                        <a:gd name="connsiteY0" fmla="*/ 0 h 2383785"/>
                        <a:gd name="connsiteX1" fmla="*/ 1017467 w 1017696"/>
                        <a:gd name="connsiteY1" fmla="*/ 1084370 h 2383785"/>
                        <a:gd name="connsiteX2" fmla="*/ 490975 w 1017696"/>
                        <a:gd name="connsiteY2" fmla="*/ 2383704 h 2383785"/>
                        <a:gd name="connsiteX3" fmla="*/ 1633 w 1017696"/>
                        <a:gd name="connsiteY3" fmla="*/ 1148127 h 2383785"/>
                        <a:gd name="connsiteX4" fmla="*/ 478684 w 1017696"/>
                        <a:gd name="connsiteY4" fmla="*/ 0 h 2383785"/>
                        <a:gd name="connsiteX0" fmla="*/ 478684 w 1017696"/>
                        <a:gd name="connsiteY0" fmla="*/ 0 h 2383825"/>
                        <a:gd name="connsiteX1" fmla="*/ 1017467 w 1017696"/>
                        <a:gd name="connsiteY1" fmla="*/ 1084370 h 2383825"/>
                        <a:gd name="connsiteX2" fmla="*/ 490975 w 1017696"/>
                        <a:gd name="connsiteY2" fmla="*/ 2383704 h 2383825"/>
                        <a:gd name="connsiteX3" fmla="*/ 1633 w 1017696"/>
                        <a:gd name="connsiteY3" fmla="*/ 1148127 h 2383825"/>
                        <a:gd name="connsiteX4" fmla="*/ 478684 w 1017696"/>
                        <a:gd name="connsiteY4" fmla="*/ 0 h 2383825"/>
                        <a:gd name="connsiteX0" fmla="*/ 478684 w 1017696"/>
                        <a:gd name="connsiteY0" fmla="*/ 0 h 2383705"/>
                        <a:gd name="connsiteX1" fmla="*/ 1017467 w 1017696"/>
                        <a:gd name="connsiteY1" fmla="*/ 1140733 h 2383705"/>
                        <a:gd name="connsiteX2" fmla="*/ 490975 w 1017696"/>
                        <a:gd name="connsiteY2" fmla="*/ 2383704 h 2383705"/>
                        <a:gd name="connsiteX3" fmla="*/ 1633 w 1017696"/>
                        <a:gd name="connsiteY3" fmla="*/ 1148127 h 2383705"/>
                        <a:gd name="connsiteX4" fmla="*/ 478684 w 1017696"/>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8684 w 1019668"/>
                        <a:gd name="connsiteY0" fmla="*/ 0 h 2383705"/>
                        <a:gd name="connsiteX1" fmla="*/ 1017467 w 1019668"/>
                        <a:gd name="connsiteY1" fmla="*/ 1140733 h 2383705"/>
                        <a:gd name="connsiteX2" fmla="*/ 490975 w 1019668"/>
                        <a:gd name="connsiteY2" fmla="*/ 2383704 h 2383705"/>
                        <a:gd name="connsiteX3" fmla="*/ 1633 w 1019668"/>
                        <a:gd name="connsiteY3" fmla="*/ 1148127 h 2383705"/>
                        <a:gd name="connsiteX4" fmla="*/ 478684 w 1019668"/>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50 w 1018534"/>
                        <a:gd name="connsiteY0" fmla="*/ 0 h 2383705"/>
                        <a:gd name="connsiteX1" fmla="*/ 1016333 w 1018534"/>
                        <a:gd name="connsiteY1" fmla="*/ 1140733 h 2383705"/>
                        <a:gd name="connsiteX2" fmla="*/ 489841 w 1018534"/>
                        <a:gd name="connsiteY2" fmla="*/ 2383704 h 2383705"/>
                        <a:gd name="connsiteX3" fmla="*/ 499 w 1018534"/>
                        <a:gd name="connsiteY3" fmla="*/ 1148127 h 2383705"/>
                        <a:gd name="connsiteX4" fmla="*/ 477550 w 1018534"/>
                        <a:gd name="connsiteY4" fmla="*/ 0 h 2383705"/>
                        <a:gd name="connsiteX0" fmla="*/ 477568 w 1018552"/>
                        <a:gd name="connsiteY0" fmla="*/ 0 h 2383705"/>
                        <a:gd name="connsiteX1" fmla="*/ 1016351 w 1018552"/>
                        <a:gd name="connsiteY1" fmla="*/ 1140733 h 2383705"/>
                        <a:gd name="connsiteX2" fmla="*/ 489859 w 1018552"/>
                        <a:gd name="connsiteY2" fmla="*/ 2383704 h 2383705"/>
                        <a:gd name="connsiteX3" fmla="*/ 517 w 1018552"/>
                        <a:gd name="connsiteY3" fmla="*/ 1148127 h 2383705"/>
                        <a:gd name="connsiteX4" fmla="*/ 477568 w 1018552"/>
                        <a:gd name="connsiteY4" fmla="*/ 0 h 2383705"/>
                        <a:gd name="connsiteX0" fmla="*/ 477570 w 1018554"/>
                        <a:gd name="connsiteY0" fmla="*/ 0 h 2383705"/>
                        <a:gd name="connsiteX1" fmla="*/ 1016353 w 1018554"/>
                        <a:gd name="connsiteY1" fmla="*/ 1140733 h 2383705"/>
                        <a:gd name="connsiteX2" fmla="*/ 489861 w 1018554"/>
                        <a:gd name="connsiteY2" fmla="*/ 2383704 h 2383705"/>
                        <a:gd name="connsiteX3" fmla="*/ 519 w 1018554"/>
                        <a:gd name="connsiteY3" fmla="*/ 1148127 h 2383705"/>
                        <a:gd name="connsiteX4" fmla="*/ 477570 w 1018554"/>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 name="connsiteX0" fmla="*/ 477637 w 1018621"/>
                        <a:gd name="connsiteY0" fmla="*/ 0 h 2383705"/>
                        <a:gd name="connsiteX1" fmla="*/ 1016420 w 1018621"/>
                        <a:gd name="connsiteY1" fmla="*/ 1140733 h 2383705"/>
                        <a:gd name="connsiteX2" fmla="*/ 489928 w 1018621"/>
                        <a:gd name="connsiteY2" fmla="*/ 2383704 h 2383705"/>
                        <a:gd name="connsiteX3" fmla="*/ 586 w 1018621"/>
                        <a:gd name="connsiteY3" fmla="*/ 1148127 h 2383705"/>
                        <a:gd name="connsiteX4" fmla="*/ 477637 w 1018621"/>
                        <a:gd name="connsiteY4" fmla="*/ 0 h 2383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21" h="2383705">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grpSp>
            </p:grpSp>
            <p:sp>
              <p:nvSpPr>
                <p:cNvPr id="32" name="Oval 31">
                  <a:extLst>
                    <a:ext uri="{FF2B5EF4-FFF2-40B4-BE49-F238E27FC236}">
                      <a16:creationId xmlns="" xmlns:a16="http://schemas.microsoft.com/office/drawing/2014/main" id="{568968AF-E1A0-4D1F-ADF3-A64A97015657}"/>
                    </a:ext>
                  </a:extLst>
                </p:cNvPr>
                <p:cNvSpPr/>
                <p:nvPr/>
              </p:nvSpPr>
              <p:spPr>
                <a:xfrm>
                  <a:off x="10020665" y="2808393"/>
                  <a:ext cx="373811" cy="373811"/>
                </a:xfrm>
                <a:prstGeom prst="ellipse">
                  <a:avLst/>
                </a:prstGeom>
                <a:solidFill>
                  <a:schemeClr val="accent2"/>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spTree>
    <p:extLst>
      <p:ext uri="{BB962C8B-B14F-4D97-AF65-F5344CB8AC3E}">
        <p14:creationId xmlns:p14="http://schemas.microsoft.com/office/powerpoint/2010/main" val="3775593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88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 xmlns:a16="http://schemas.microsoft.com/office/drawing/2014/main" id="{7CE9F818-8806-44EA-9D70-AC7EC937D856}"/>
              </a:ext>
            </a:extLst>
          </p:cNvPr>
          <p:cNvSpPr>
            <a:spLocks noGrp="1"/>
          </p:cNvSpPr>
          <p:nvPr>
            <p:ph type="pic" idx="10" hasCustomPrompt="1"/>
          </p:nvPr>
        </p:nvSpPr>
        <p:spPr>
          <a:xfrm>
            <a:off x="3069000" y="545824"/>
            <a:ext cx="6075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 xmlns:a16="http://schemas.microsoft.com/office/drawing/2014/main" id="{597967FA-23E2-4FBF-BEE3-29D99AA69078}"/>
              </a:ext>
            </a:extLst>
          </p:cNvPr>
          <p:cNvSpPr>
            <a:spLocks noGrp="1"/>
          </p:cNvSpPr>
          <p:nvPr>
            <p:ph type="pic" idx="11" hasCustomPrompt="1"/>
          </p:nvPr>
        </p:nvSpPr>
        <p:spPr>
          <a:xfrm>
            <a:off x="0" y="3575404"/>
            <a:ext cx="6075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73672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630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329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DDF0E0EF-2E04-47B9-994B-B903A0F2AE5E}"/>
              </a:ext>
            </a:extLst>
          </p:cNvPr>
          <p:cNvGrpSpPr/>
          <p:nvPr userDrawn="1"/>
        </p:nvGrpSpPr>
        <p:grpSpPr>
          <a:xfrm>
            <a:off x="0" y="477136"/>
            <a:ext cx="8778240" cy="5935130"/>
            <a:chOff x="-161213" y="477136"/>
            <a:chExt cx="11704320" cy="5935130"/>
          </a:xfrm>
        </p:grpSpPr>
        <p:cxnSp>
          <p:nvCxnSpPr>
            <p:cNvPr id="3" name="Straight Connector 2">
              <a:extLst>
                <a:ext uri="{FF2B5EF4-FFF2-40B4-BE49-F238E27FC236}">
                  <a16:creationId xmlns="" xmlns:a16="http://schemas.microsoft.com/office/drawing/2014/main" id="{BE566617-AC90-4509-9DA2-ABEA4B29C244}"/>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 xmlns:a16="http://schemas.microsoft.com/office/drawing/2014/main" id="{2E83BB1F-9DEC-48A9-B7D2-A22CBF98BA3B}"/>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C66407A5-B8BF-45A6-BDAE-9DF8A945469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Picture Placeholder 9">
            <a:extLst>
              <a:ext uri="{FF2B5EF4-FFF2-40B4-BE49-F238E27FC236}">
                <a16:creationId xmlns="" xmlns:a16="http://schemas.microsoft.com/office/drawing/2014/main" id="{8CC1FCA7-A301-41D4-8537-244989240226}"/>
              </a:ext>
            </a:extLst>
          </p:cNvPr>
          <p:cNvSpPr>
            <a:spLocks noGrp="1"/>
          </p:cNvSpPr>
          <p:nvPr>
            <p:ph type="pic" sz="quarter" idx="14" hasCustomPrompt="1"/>
          </p:nvPr>
        </p:nvSpPr>
        <p:spPr>
          <a:xfrm>
            <a:off x="0" y="0"/>
            <a:ext cx="5192486" cy="6858000"/>
          </a:xfrm>
          <a:custGeom>
            <a:avLst/>
            <a:gdLst>
              <a:gd name="connsiteX0" fmla="*/ 0 w 6923314"/>
              <a:gd name="connsiteY0" fmla="*/ 0 h 6858000"/>
              <a:gd name="connsiteX1" fmla="*/ 5208814 w 6923314"/>
              <a:gd name="connsiteY1" fmla="*/ 0 h 6858000"/>
              <a:gd name="connsiteX2" fmla="*/ 6923314 w 6923314"/>
              <a:gd name="connsiteY2" fmla="*/ 6858000 h 6858000"/>
              <a:gd name="connsiteX3" fmla="*/ 1305197 w 6923314"/>
              <a:gd name="connsiteY3" fmla="*/ 6858000 h 6858000"/>
              <a:gd name="connsiteX4" fmla="*/ 0 w 6923314"/>
              <a:gd name="connsiteY4" fmla="*/ 163721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0" y="0"/>
                </a:moveTo>
                <a:lnTo>
                  <a:pt x="5208814" y="0"/>
                </a:lnTo>
                <a:lnTo>
                  <a:pt x="6923314" y="6858000"/>
                </a:lnTo>
                <a:lnTo>
                  <a:pt x="1305197" y="6858000"/>
                </a:lnTo>
                <a:lnTo>
                  <a:pt x="0" y="1637212"/>
                </a:lnTo>
                <a:close/>
              </a:path>
            </a:pathLst>
          </a:custGeom>
          <a:solidFill>
            <a:schemeClr val="bg1">
              <a:lumMod val="95000"/>
            </a:schemeClr>
          </a:solidFill>
          <a:ln w="2540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765406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039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 xmlns:a16="http://schemas.microsoft.com/office/drawing/2014/main" id="{7B352460-5EAD-4987-9D72-DFEFACA15D6E}"/>
              </a:ext>
            </a:extLst>
          </p:cNvPr>
          <p:cNvSpPr>
            <a:spLocks noGrp="1"/>
          </p:cNvSpPr>
          <p:nvPr>
            <p:ph type="pic" sz="quarter" idx="14" hasCustomPrompt="1"/>
          </p:nvPr>
        </p:nvSpPr>
        <p:spPr>
          <a:xfrm>
            <a:off x="2" y="0"/>
            <a:ext cx="5304729"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53279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102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A6C6AC5C-B6EC-435C-A85E-3D6239B8E699}"/>
              </a:ext>
            </a:extLst>
          </p:cNvPr>
          <p:cNvSpPr/>
          <p:nvPr userDrawn="1"/>
        </p:nvSpPr>
        <p:spPr>
          <a:xfrm>
            <a:off x="4279678" y="1134293"/>
            <a:ext cx="4864322" cy="2749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그림 개체 틀 2">
            <a:extLst>
              <a:ext uri="{FF2B5EF4-FFF2-40B4-BE49-F238E27FC236}">
                <a16:creationId xmlns="" xmlns:a16="http://schemas.microsoft.com/office/drawing/2014/main" id="{061880F9-20D3-4626-A329-F4C73B455660}"/>
              </a:ext>
            </a:extLst>
          </p:cNvPr>
          <p:cNvSpPr>
            <a:spLocks noGrp="1"/>
          </p:cNvSpPr>
          <p:nvPr>
            <p:ph type="pic" sz="quarter" idx="14" hasCustomPrompt="1"/>
          </p:nvPr>
        </p:nvSpPr>
        <p:spPr>
          <a:xfrm>
            <a:off x="1401704" y="1889760"/>
            <a:ext cx="245836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 xmlns:a16="http://schemas.microsoft.com/office/drawing/2014/main" id="{8DF69E93-AE09-4200-A06B-AF62BA2DEF83}"/>
              </a:ext>
            </a:extLst>
          </p:cNvPr>
          <p:cNvSpPr/>
          <p:nvPr userDrawn="1"/>
        </p:nvSpPr>
        <p:spPr>
          <a:xfrm>
            <a:off x="0" y="0"/>
            <a:ext cx="29391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그림 개체 틀 2">
            <a:extLst>
              <a:ext uri="{FF2B5EF4-FFF2-40B4-BE49-F238E27FC236}">
                <a16:creationId xmlns="" xmlns:a16="http://schemas.microsoft.com/office/drawing/2014/main" id="{C10B3C62-656F-435D-9524-4DDA6D575D29}"/>
              </a:ext>
            </a:extLst>
          </p:cNvPr>
          <p:cNvSpPr>
            <a:spLocks noGrp="1"/>
          </p:cNvSpPr>
          <p:nvPr>
            <p:ph type="pic" sz="quarter" idx="15" hasCustomPrompt="1"/>
          </p:nvPr>
        </p:nvSpPr>
        <p:spPr>
          <a:xfrm>
            <a:off x="5833280" y="0"/>
            <a:ext cx="2458368"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4813036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296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369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8"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004204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8"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prstClr val="white"/>
              </a:solidFill>
            </a:endParaRPr>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prstClr val="white"/>
              </a:solidFill>
            </a:endParaRPr>
          </a:p>
        </p:txBody>
      </p:sp>
      <p:sp>
        <p:nvSpPr>
          <p:cNvPr id="5" name="Half Frame 4"/>
          <p:cNvSpPr/>
          <p:nvPr userDrawn="1"/>
        </p:nvSpPr>
        <p:spPr>
          <a:xfrm rot="5400000">
            <a:off x="2207153" y="1362298"/>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prstClr val="black">
                  <a:lumMod val="85000"/>
                  <a:lumOff val="15000"/>
                </a:prst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533778" y="1529492"/>
            <a:ext cx="1674186" cy="738664"/>
          </a:xfrm>
          <a:prstGeom prst="rect">
            <a:avLst/>
          </a:prstGeom>
          <a:noFill/>
        </p:spPr>
        <p:txBody>
          <a:bodyPr wrap="square" rtlCol="0" anchor="ctr">
            <a:spAutoFit/>
          </a:bodyPr>
          <a:lstStyle/>
          <a:p>
            <a:r>
              <a:rPr lang="en-US" altLang="ko-KR" sz="1400" b="1" dirty="0">
                <a:solidFill>
                  <a:prstClr val="white"/>
                </a:solidFill>
                <a:cs typeface="Arial" pitchFamily="34" charset="0"/>
              </a:rPr>
              <a:t>You can Resize without losing quality</a:t>
            </a:r>
            <a:endParaRPr lang="ko-KR" altLang="en-US" sz="1400" b="1" dirty="0">
              <a:solidFill>
                <a:prstClr val="white"/>
              </a:solidFill>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prstClr val="white"/>
                </a:solidFill>
                <a:cs typeface="Arial" pitchFamily="34" charset="0"/>
              </a:rPr>
              <a:t>You can Change Fill Color &amp;</a:t>
            </a:r>
          </a:p>
          <a:p>
            <a:r>
              <a:rPr lang="en-US" altLang="ko-KR" sz="1400" b="1" dirty="0">
                <a:solidFill>
                  <a:prstClr val="white"/>
                </a:solidFill>
                <a:cs typeface="Arial" pitchFamily="34" charset="0"/>
              </a:rPr>
              <a:t>Line Color</a:t>
            </a:r>
            <a:endParaRPr lang="ko-KR" altLang="en-US" sz="1400" b="1" dirty="0">
              <a:solidFill>
                <a:prstClr val="white"/>
              </a:solidFill>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540922" y="5808441"/>
            <a:ext cx="1674000" cy="307777"/>
          </a:xfrm>
          <a:prstGeom prst="rect">
            <a:avLst/>
          </a:prstGeom>
          <a:noFill/>
        </p:spPr>
        <p:txBody>
          <a:bodyPr wrap="square" rtlCol="0" anchor="ctr">
            <a:spAutoFit/>
          </a:bodyPr>
          <a:lstStyle/>
          <a:p>
            <a:r>
              <a:rPr lang="en-US" altLang="ko-KR" sz="1400" dirty="0">
                <a:solidFill>
                  <a:prstClr val="white"/>
                </a:solidFill>
                <a:cs typeface="Arial" pitchFamily="34" charset="0"/>
              </a:rPr>
              <a:t>www.allppt.com</a:t>
            </a:r>
            <a:endParaRPr lang="ko-KR" altLang="en-US" sz="1400" dirty="0">
              <a:solidFill>
                <a:prstClr val="white"/>
              </a:solidFill>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540922" y="4234883"/>
            <a:ext cx="2037972" cy="1815882"/>
          </a:xfrm>
          <a:prstGeom prst="rect">
            <a:avLst/>
          </a:prstGeom>
          <a:noFill/>
        </p:spPr>
        <p:txBody>
          <a:bodyPr wrap="square" rtlCol="0" anchor="ctr">
            <a:spAutoFit/>
          </a:bodyPr>
          <a:lstStyle/>
          <a:p>
            <a:r>
              <a:rPr lang="en-US" altLang="ko-KR" sz="2800" b="1" dirty="0">
                <a:solidFill>
                  <a:prstClr val="white"/>
                </a:solidFill>
                <a:cs typeface="Arial" pitchFamily="34" charset="0"/>
              </a:rPr>
              <a:t>FREE </a:t>
            </a:r>
          </a:p>
          <a:p>
            <a:r>
              <a:rPr lang="en-US" altLang="ko-KR" sz="2800" b="1" dirty="0">
                <a:solidFill>
                  <a:prstClr val="white"/>
                </a:solidFill>
                <a:cs typeface="Arial" pitchFamily="34" charset="0"/>
              </a:rPr>
              <a:t>PPT TEMPLATES</a:t>
            </a:r>
          </a:p>
        </p:txBody>
      </p:sp>
    </p:spTree>
    <p:extLst>
      <p:ext uri="{BB962C8B-B14F-4D97-AF65-F5344CB8AC3E}">
        <p14:creationId xmlns:p14="http://schemas.microsoft.com/office/powerpoint/2010/main" val="1752347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4"/>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1753925" y="918834"/>
            <a:ext cx="5636136" cy="3763665"/>
          </a:xfrm>
          <a:prstGeom prst="rect">
            <a:avLst/>
          </a:prstGeom>
          <a:noFill/>
          <a:ln>
            <a:noFill/>
          </a:ln>
          <a:effectLst>
            <a:outerShdw blurRad="28575" dist="9525" dir="5400000" algn="bl" rotWithShape="0">
              <a:srgbClr val="274E13">
                <a:alpha val="40000"/>
              </a:srgbClr>
            </a:outerShdw>
          </a:effectLst>
        </p:spPr>
      </p:pic>
      <p:pic>
        <p:nvPicPr>
          <p:cNvPr id="12" name="Google Shape;12;p2"/>
          <p:cNvPicPr preferRelativeResize="0"/>
          <p:nvPr/>
        </p:nvPicPr>
        <p:blipFill>
          <a:blip r:embed="rId3">
            <a:alphaModFix/>
          </a:blip>
          <a:stretch>
            <a:fillRect/>
          </a:stretch>
        </p:blipFill>
        <p:spPr>
          <a:xfrm>
            <a:off x="0" y="4089400"/>
            <a:ext cx="9144000" cy="2768600"/>
          </a:xfrm>
          <a:prstGeom prst="rect">
            <a:avLst/>
          </a:prstGeom>
          <a:noFill/>
          <a:ln>
            <a:noFill/>
          </a:ln>
        </p:spPr>
      </p:pic>
      <p:sp>
        <p:nvSpPr>
          <p:cNvPr id="13" name="Google Shape;13;p2"/>
          <p:cNvSpPr txBox="1">
            <a:spLocks noGrp="1"/>
          </p:cNvSpPr>
          <p:nvPr>
            <p:ph type="ctrTitle"/>
          </p:nvPr>
        </p:nvSpPr>
        <p:spPr>
          <a:xfrm>
            <a:off x="1914900" y="1643267"/>
            <a:ext cx="5314200" cy="23148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5000"/>
              <a:buNone/>
              <a:defRPr sz="5000">
                <a:solidFill>
                  <a:schemeClr val="lt2"/>
                </a:solidFill>
              </a:defRPr>
            </a:lvl1pPr>
            <a:lvl2pPr lvl="1" rtl="0">
              <a:spcBef>
                <a:spcPts val="0"/>
              </a:spcBef>
              <a:spcAft>
                <a:spcPts val="0"/>
              </a:spcAft>
              <a:buClr>
                <a:schemeClr val="lt2"/>
              </a:buClr>
              <a:buSzPts val="5000"/>
              <a:buNone/>
              <a:defRPr sz="5000">
                <a:solidFill>
                  <a:schemeClr val="lt2"/>
                </a:solidFill>
              </a:defRPr>
            </a:lvl2pPr>
            <a:lvl3pPr lvl="2" rtl="0">
              <a:spcBef>
                <a:spcPts val="0"/>
              </a:spcBef>
              <a:spcAft>
                <a:spcPts val="0"/>
              </a:spcAft>
              <a:buClr>
                <a:schemeClr val="lt2"/>
              </a:buClr>
              <a:buSzPts val="5000"/>
              <a:buNone/>
              <a:defRPr sz="5000">
                <a:solidFill>
                  <a:schemeClr val="lt2"/>
                </a:solidFill>
              </a:defRPr>
            </a:lvl3pPr>
            <a:lvl4pPr lvl="3" rtl="0">
              <a:spcBef>
                <a:spcPts val="0"/>
              </a:spcBef>
              <a:spcAft>
                <a:spcPts val="0"/>
              </a:spcAft>
              <a:buClr>
                <a:schemeClr val="lt2"/>
              </a:buClr>
              <a:buSzPts val="5000"/>
              <a:buNone/>
              <a:defRPr sz="5000">
                <a:solidFill>
                  <a:schemeClr val="lt2"/>
                </a:solidFill>
              </a:defRPr>
            </a:lvl4pPr>
            <a:lvl5pPr lvl="4" rtl="0">
              <a:spcBef>
                <a:spcPts val="0"/>
              </a:spcBef>
              <a:spcAft>
                <a:spcPts val="0"/>
              </a:spcAft>
              <a:buClr>
                <a:schemeClr val="lt2"/>
              </a:buClr>
              <a:buSzPts val="5000"/>
              <a:buNone/>
              <a:defRPr sz="5000">
                <a:solidFill>
                  <a:schemeClr val="lt2"/>
                </a:solidFill>
              </a:defRPr>
            </a:lvl5pPr>
            <a:lvl6pPr lvl="5" rtl="0">
              <a:spcBef>
                <a:spcPts val="0"/>
              </a:spcBef>
              <a:spcAft>
                <a:spcPts val="0"/>
              </a:spcAft>
              <a:buClr>
                <a:schemeClr val="lt2"/>
              </a:buClr>
              <a:buSzPts val="5000"/>
              <a:buNone/>
              <a:defRPr sz="5000">
                <a:solidFill>
                  <a:schemeClr val="lt2"/>
                </a:solidFill>
              </a:defRPr>
            </a:lvl6pPr>
            <a:lvl7pPr lvl="6" rtl="0">
              <a:spcBef>
                <a:spcPts val="0"/>
              </a:spcBef>
              <a:spcAft>
                <a:spcPts val="0"/>
              </a:spcAft>
              <a:buClr>
                <a:schemeClr val="lt2"/>
              </a:buClr>
              <a:buSzPts val="5000"/>
              <a:buNone/>
              <a:defRPr sz="5000">
                <a:solidFill>
                  <a:schemeClr val="lt2"/>
                </a:solidFill>
              </a:defRPr>
            </a:lvl7pPr>
            <a:lvl8pPr lvl="7" rtl="0">
              <a:spcBef>
                <a:spcPts val="0"/>
              </a:spcBef>
              <a:spcAft>
                <a:spcPts val="0"/>
              </a:spcAft>
              <a:buClr>
                <a:schemeClr val="lt2"/>
              </a:buClr>
              <a:buSzPts val="5000"/>
              <a:buNone/>
              <a:defRPr sz="5000">
                <a:solidFill>
                  <a:schemeClr val="lt2"/>
                </a:solidFill>
              </a:defRPr>
            </a:lvl8pPr>
            <a:lvl9pPr lvl="8" rtl="0">
              <a:spcBef>
                <a:spcPts val="0"/>
              </a:spcBef>
              <a:spcAft>
                <a:spcPts val="0"/>
              </a:spcAft>
              <a:buClr>
                <a:schemeClr val="lt2"/>
              </a:buClr>
              <a:buSzPts val="5000"/>
              <a:buNone/>
              <a:defRPr sz="5000">
                <a:solidFill>
                  <a:schemeClr val="lt2"/>
                </a:solidFill>
              </a:defRPr>
            </a:lvl9pPr>
          </a:lstStyle>
          <a:p>
            <a:endParaRPr/>
          </a:p>
        </p:txBody>
      </p:sp>
    </p:spTree>
    <p:extLst>
      <p:ext uri="{BB962C8B-B14F-4D97-AF65-F5344CB8AC3E}">
        <p14:creationId xmlns:p14="http://schemas.microsoft.com/office/powerpoint/2010/main" val="3800528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3398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50" y="4781559"/>
            <a:ext cx="9144000" cy="2076451"/>
          </a:xfrm>
          <a:prstGeom prst="rect">
            <a:avLst/>
          </a:prstGeom>
          <a:noFill/>
          <a:ln>
            <a:noFill/>
          </a:ln>
        </p:spPr>
      </p:pic>
      <p:sp>
        <p:nvSpPr>
          <p:cNvPr id="27" name="Google Shape;27;p5"/>
          <p:cNvSpPr txBox="1">
            <a:spLocks noGrp="1"/>
          </p:cNvSpPr>
          <p:nvPr>
            <p:ph type="title"/>
          </p:nvPr>
        </p:nvSpPr>
        <p:spPr>
          <a:xfrm>
            <a:off x="1080050" y="708267"/>
            <a:ext cx="69840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1080050" y="1602064"/>
            <a:ext cx="6984000" cy="40452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9" name="Google Shape;29;p5"/>
          <p:cNvSpPr txBox="1">
            <a:spLocks noGrp="1"/>
          </p:cNvSpPr>
          <p:nvPr>
            <p:ph type="sldNum" idx="12"/>
          </p:nvPr>
        </p:nvSpPr>
        <p:spPr>
          <a:xfrm>
            <a:off x="4297650" y="5954632"/>
            <a:ext cx="548700" cy="9032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
        <p:nvSpPr>
          <p:cNvPr id="30" name="Google Shape;30;p5"/>
          <p:cNvSpPr/>
          <p:nvPr/>
        </p:nvSpPr>
        <p:spPr>
          <a:xfrm>
            <a:off x="3850763" y="1304201"/>
            <a:ext cx="1442481" cy="10052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ADC853"/>
              </a:solidFill>
              <a:cs typeface="Arial"/>
              <a:sym typeface="Arial"/>
            </a:endParaRPr>
          </a:p>
        </p:txBody>
      </p:sp>
    </p:spTree>
    <p:extLst>
      <p:ext uri="{BB962C8B-B14F-4D97-AF65-F5344CB8AC3E}">
        <p14:creationId xmlns:p14="http://schemas.microsoft.com/office/powerpoint/2010/main" val="23028131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50" y="4781559"/>
            <a:ext cx="9144000" cy="2076451"/>
          </a:xfrm>
          <a:prstGeom prst="rect">
            <a:avLst/>
          </a:prstGeom>
          <a:noFill/>
          <a:ln>
            <a:noFill/>
          </a:ln>
        </p:spPr>
      </p:pic>
      <p:sp>
        <p:nvSpPr>
          <p:cNvPr id="33" name="Google Shape;33;p6"/>
          <p:cNvSpPr txBox="1">
            <a:spLocks noGrp="1"/>
          </p:cNvSpPr>
          <p:nvPr>
            <p:ph type="title"/>
          </p:nvPr>
        </p:nvSpPr>
        <p:spPr>
          <a:xfrm>
            <a:off x="1080050" y="708267"/>
            <a:ext cx="69840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6"/>
          <p:cNvSpPr txBox="1">
            <a:spLocks noGrp="1"/>
          </p:cNvSpPr>
          <p:nvPr>
            <p:ph type="body" idx="1"/>
          </p:nvPr>
        </p:nvSpPr>
        <p:spPr>
          <a:xfrm>
            <a:off x="855275" y="1602067"/>
            <a:ext cx="3473100" cy="3999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body" idx="2"/>
          </p:nvPr>
        </p:nvSpPr>
        <p:spPr>
          <a:xfrm>
            <a:off x="4815599" y="1602067"/>
            <a:ext cx="3473100" cy="3999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6" name="Google Shape;36;p6"/>
          <p:cNvSpPr txBox="1">
            <a:spLocks noGrp="1"/>
          </p:cNvSpPr>
          <p:nvPr>
            <p:ph type="sldNum" idx="12"/>
          </p:nvPr>
        </p:nvSpPr>
        <p:spPr>
          <a:xfrm>
            <a:off x="4297650" y="5954632"/>
            <a:ext cx="548700" cy="9032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
        <p:nvSpPr>
          <p:cNvPr id="37" name="Google Shape;37;p6"/>
          <p:cNvSpPr/>
          <p:nvPr/>
        </p:nvSpPr>
        <p:spPr>
          <a:xfrm>
            <a:off x="3850763" y="1304201"/>
            <a:ext cx="1442481" cy="10052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ADC853"/>
              </a:solidFill>
              <a:cs typeface="Arial"/>
              <a:sym typeface="Arial"/>
            </a:endParaRPr>
          </a:p>
        </p:txBody>
      </p:sp>
    </p:spTree>
    <p:extLst>
      <p:ext uri="{BB962C8B-B14F-4D97-AF65-F5344CB8AC3E}">
        <p14:creationId xmlns:p14="http://schemas.microsoft.com/office/powerpoint/2010/main" val="3454967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8"/>
        <p:cNvGrpSpPr/>
        <p:nvPr/>
      </p:nvGrpSpPr>
      <p:grpSpPr>
        <a:xfrm>
          <a:off x="0" y="0"/>
          <a:ext cx="0" cy="0"/>
          <a:chOff x="0" y="0"/>
          <a:chExt cx="0" cy="0"/>
        </a:xfrm>
      </p:grpSpPr>
      <p:pic>
        <p:nvPicPr>
          <p:cNvPr id="39" name="Google Shape;39;p7"/>
          <p:cNvPicPr preferRelativeResize="0"/>
          <p:nvPr/>
        </p:nvPicPr>
        <p:blipFill>
          <a:blip r:embed="rId2">
            <a:alphaModFix/>
          </a:blip>
          <a:stretch>
            <a:fillRect/>
          </a:stretch>
        </p:blipFill>
        <p:spPr>
          <a:xfrm>
            <a:off x="50" y="4781559"/>
            <a:ext cx="9144000" cy="2076451"/>
          </a:xfrm>
          <a:prstGeom prst="rect">
            <a:avLst/>
          </a:prstGeom>
          <a:noFill/>
          <a:ln>
            <a:noFill/>
          </a:ln>
        </p:spPr>
      </p:pic>
      <p:sp>
        <p:nvSpPr>
          <p:cNvPr id="40" name="Google Shape;40;p7"/>
          <p:cNvSpPr txBox="1">
            <a:spLocks noGrp="1"/>
          </p:cNvSpPr>
          <p:nvPr>
            <p:ph type="title"/>
          </p:nvPr>
        </p:nvSpPr>
        <p:spPr>
          <a:xfrm>
            <a:off x="1080050" y="708267"/>
            <a:ext cx="69840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7"/>
          <p:cNvSpPr txBox="1">
            <a:spLocks noGrp="1"/>
          </p:cNvSpPr>
          <p:nvPr>
            <p:ph type="body" idx="1"/>
          </p:nvPr>
        </p:nvSpPr>
        <p:spPr>
          <a:xfrm>
            <a:off x="855300" y="1602067"/>
            <a:ext cx="2315700" cy="4061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2" name="Google Shape;42;p7"/>
          <p:cNvSpPr txBox="1">
            <a:spLocks noGrp="1"/>
          </p:cNvSpPr>
          <p:nvPr>
            <p:ph type="body" idx="2"/>
          </p:nvPr>
        </p:nvSpPr>
        <p:spPr>
          <a:xfrm>
            <a:off x="3414200" y="1602067"/>
            <a:ext cx="2315700" cy="4061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3" name="Google Shape;43;p7"/>
          <p:cNvSpPr txBox="1">
            <a:spLocks noGrp="1"/>
          </p:cNvSpPr>
          <p:nvPr>
            <p:ph type="body" idx="3"/>
          </p:nvPr>
        </p:nvSpPr>
        <p:spPr>
          <a:xfrm>
            <a:off x="5973099" y="1602067"/>
            <a:ext cx="2315700" cy="4061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4" name="Google Shape;44;p7"/>
          <p:cNvSpPr txBox="1">
            <a:spLocks noGrp="1"/>
          </p:cNvSpPr>
          <p:nvPr>
            <p:ph type="sldNum" idx="12"/>
          </p:nvPr>
        </p:nvSpPr>
        <p:spPr>
          <a:xfrm>
            <a:off x="4297650" y="5954632"/>
            <a:ext cx="548700" cy="9032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
        <p:nvSpPr>
          <p:cNvPr id="45" name="Google Shape;45;p7"/>
          <p:cNvSpPr/>
          <p:nvPr/>
        </p:nvSpPr>
        <p:spPr>
          <a:xfrm>
            <a:off x="3850763" y="1304201"/>
            <a:ext cx="1442481" cy="10052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ADC853"/>
              </a:solidFill>
              <a:cs typeface="Arial"/>
              <a:sym typeface="Arial"/>
            </a:endParaRPr>
          </a:p>
        </p:txBody>
      </p:sp>
    </p:spTree>
    <p:extLst>
      <p:ext uri="{BB962C8B-B14F-4D97-AF65-F5344CB8AC3E}">
        <p14:creationId xmlns:p14="http://schemas.microsoft.com/office/powerpoint/2010/main" val="2211073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a:off x="50" y="4781559"/>
            <a:ext cx="9144000" cy="2076451"/>
          </a:xfrm>
          <a:prstGeom prst="rect">
            <a:avLst/>
          </a:prstGeom>
          <a:noFill/>
          <a:ln>
            <a:noFill/>
          </a:ln>
        </p:spPr>
      </p:pic>
      <p:sp>
        <p:nvSpPr>
          <p:cNvPr id="48" name="Google Shape;48;p8"/>
          <p:cNvSpPr txBox="1">
            <a:spLocks noGrp="1"/>
          </p:cNvSpPr>
          <p:nvPr>
            <p:ph type="title"/>
          </p:nvPr>
        </p:nvSpPr>
        <p:spPr>
          <a:xfrm>
            <a:off x="1080050" y="708267"/>
            <a:ext cx="6984000" cy="528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9" name="Google Shape;49;p8"/>
          <p:cNvSpPr txBox="1">
            <a:spLocks noGrp="1"/>
          </p:cNvSpPr>
          <p:nvPr>
            <p:ph type="sldNum" idx="12"/>
          </p:nvPr>
        </p:nvSpPr>
        <p:spPr>
          <a:xfrm>
            <a:off x="4297650" y="5954632"/>
            <a:ext cx="548700" cy="9032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
        <p:nvSpPr>
          <p:cNvPr id="50" name="Google Shape;50;p8"/>
          <p:cNvSpPr/>
          <p:nvPr/>
        </p:nvSpPr>
        <p:spPr>
          <a:xfrm>
            <a:off x="3850763" y="1304201"/>
            <a:ext cx="1442481" cy="10052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ADC853"/>
              </a:solidFill>
              <a:cs typeface="Arial"/>
              <a:sym typeface="Arial"/>
            </a:endParaRPr>
          </a:p>
        </p:txBody>
      </p:sp>
    </p:spTree>
    <p:extLst>
      <p:ext uri="{BB962C8B-B14F-4D97-AF65-F5344CB8AC3E}">
        <p14:creationId xmlns:p14="http://schemas.microsoft.com/office/powerpoint/2010/main" val="4233569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1"/>
        <p:cNvGrpSpPr/>
        <p:nvPr/>
      </p:nvGrpSpPr>
      <p:grpSpPr>
        <a:xfrm>
          <a:off x="0" y="0"/>
          <a:ext cx="0" cy="0"/>
          <a:chOff x="0" y="0"/>
          <a:chExt cx="0" cy="0"/>
        </a:xfrm>
      </p:grpSpPr>
      <p:pic>
        <p:nvPicPr>
          <p:cNvPr id="52" name="Google Shape;52;p9"/>
          <p:cNvPicPr preferRelativeResize="0"/>
          <p:nvPr/>
        </p:nvPicPr>
        <p:blipFill>
          <a:blip r:embed="rId2">
            <a:alphaModFix/>
          </a:blip>
          <a:stretch>
            <a:fillRect/>
          </a:stretch>
        </p:blipFill>
        <p:spPr>
          <a:xfrm>
            <a:off x="50" y="4781559"/>
            <a:ext cx="9144000" cy="2076451"/>
          </a:xfrm>
          <a:prstGeom prst="rect">
            <a:avLst/>
          </a:prstGeom>
          <a:noFill/>
          <a:ln>
            <a:noFill/>
          </a:ln>
        </p:spPr>
      </p:pic>
      <p:sp>
        <p:nvSpPr>
          <p:cNvPr id="53" name="Google Shape;53;p9"/>
          <p:cNvSpPr txBox="1">
            <a:spLocks noGrp="1"/>
          </p:cNvSpPr>
          <p:nvPr>
            <p:ph type="body" idx="1"/>
          </p:nvPr>
        </p:nvSpPr>
        <p:spPr>
          <a:xfrm>
            <a:off x="855300" y="5102033"/>
            <a:ext cx="7433400" cy="4240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800"/>
              <a:buNone/>
              <a:defRPr sz="1800"/>
            </a:lvl1pPr>
          </a:lstStyle>
          <a:p>
            <a:endParaRPr/>
          </a:p>
        </p:txBody>
      </p:sp>
      <p:sp>
        <p:nvSpPr>
          <p:cNvPr id="54" name="Google Shape;54;p9"/>
          <p:cNvSpPr txBox="1">
            <a:spLocks noGrp="1"/>
          </p:cNvSpPr>
          <p:nvPr>
            <p:ph type="sldNum" idx="12"/>
          </p:nvPr>
        </p:nvSpPr>
        <p:spPr>
          <a:xfrm>
            <a:off x="4297650" y="5954632"/>
            <a:ext cx="548700" cy="9032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11871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pic>
        <p:nvPicPr>
          <p:cNvPr id="56" name="Google Shape;56;p10"/>
          <p:cNvPicPr preferRelativeResize="0"/>
          <p:nvPr/>
        </p:nvPicPr>
        <p:blipFill>
          <a:blip r:embed="rId2">
            <a:alphaModFix/>
          </a:blip>
          <a:stretch>
            <a:fillRect/>
          </a:stretch>
        </p:blipFill>
        <p:spPr>
          <a:xfrm>
            <a:off x="50" y="4781559"/>
            <a:ext cx="9144000" cy="2076451"/>
          </a:xfrm>
          <a:prstGeom prst="rect">
            <a:avLst/>
          </a:prstGeom>
          <a:noFill/>
          <a:ln>
            <a:noFill/>
          </a:ln>
        </p:spPr>
      </p:pic>
      <p:sp>
        <p:nvSpPr>
          <p:cNvPr id="57" name="Google Shape;57;p10"/>
          <p:cNvSpPr txBox="1">
            <a:spLocks noGrp="1"/>
          </p:cNvSpPr>
          <p:nvPr>
            <p:ph type="sldNum" idx="12"/>
          </p:nvPr>
        </p:nvSpPr>
        <p:spPr>
          <a:xfrm>
            <a:off x="4297650" y="5954632"/>
            <a:ext cx="548700" cy="9032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8762882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otally blank">
  <p:cSld name="Totally blank">
    <p:spTree>
      <p:nvGrpSpPr>
        <p:cNvPr id="1" name="Shape 58"/>
        <p:cNvGrpSpPr/>
        <p:nvPr/>
      </p:nvGrpSpPr>
      <p:grpSpPr>
        <a:xfrm>
          <a:off x="0" y="0"/>
          <a:ext cx="0" cy="0"/>
          <a:chOff x="0" y="0"/>
          <a:chExt cx="0" cy="0"/>
        </a:xfrm>
      </p:grpSpPr>
      <p:sp>
        <p:nvSpPr>
          <p:cNvPr id="59" name="Google Shape;59;p11"/>
          <p:cNvSpPr txBox="1">
            <a:spLocks noGrp="1"/>
          </p:cNvSpPr>
          <p:nvPr>
            <p:ph type="sldNum" idx="12"/>
          </p:nvPr>
        </p:nvSpPr>
        <p:spPr>
          <a:xfrm>
            <a:off x="4297650" y="5954632"/>
            <a:ext cx="548700" cy="903200"/>
          </a:xfrm>
          <a:prstGeom prst="rect">
            <a:avLst/>
          </a:prstGeom>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729058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125200" y="2125033"/>
            <a:ext cx="4470900" cy="2782400"/>
          </a:xfrm>
          <a:prstGeom prst="rect">
            <a:avLst/>
          </a:prstGeom>
          <a:solidFill>
            <a:srgbClr val="17000B">
              <a:alpha val="2570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 name="Google Shape;11;p2"/>
          <p:cNvSpPr/>
          <p:nvPr/>
        </p:nvSpPr>
        <p:spPr>
          <a:xfrm>
            <a:off x="1061825" y="2040433"/>
            <a:ext cx="4470900" cy="27824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2" name="Google Shape;12;p2"/>
          <p:cNvGrpSpPr/>
          <p:nvPr/>
        </p:nvGrpSpPr>
        <p:grpSpPr>
          <a:xfrm>
            <a:off x="303600" y="2732233"/>
            <a:ext cx="1216772" cy="1398800"/>
            <a:chOff x="304800" y="304800"/>
            <a:chExt cx="1216772" cy="1049100"/>
          </a:xfrm>
        </p:grpSpPr>
        <p:sp>
          <p:nvSpPr>
            <p:cNvPr id="13" name="Google Shape;13;p2"/>
            <p:cNvSpPr/>
            <p:nvPr/>
          </p:nvSpPr>
          <p:spPr>
            <a:xfrm>
              <a:off x="304800" y="304800"/>
              <a:ext cx="1049100" cy="10491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 name="Google Shape;14;p2"/>
            <p:cNvSpPr/>
            <p:nvPr/>
          </p:nvSpPr>
          <p:spPr>
            <a:xfrm rot="5400000">
              <a:off x="1274822" y="742350"/>
              <a:ext cx="319500" cy="174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5" name="Google Shape;15;p2"/>
          <p:cNvSpPr txBox="1">
            <a:spLocks noGrp="1"/>
          </p:cNvSpPr>
          <p:nvPr>
            <p:ph type="ctrTitle"/>
          </p:nvPr>
        </p:nvSpPr>
        <p:spPr>
          <a:xfrm>
            <a:off x="1631500" y="2732233"/>
            <a:ext cx="3598200" cy="1398800"/>
          </a:xfrm>
          <a:prstGeom prst="rect">
            <a:avLst/>
          </a:prstGeom>
        </p:spPr>
        <p:txBody>
          <a:bodyPr spcFirstLastPara="1" wrap="square" lIns="0" tIns="0" rIns="0" bIns="0" anchor="ctr" anchorCtr="0">
            <a:noAutofit/>
          </a:bodyPr>
          <a:lstStyle>
            <a:lvl1pPr lvl="0" rtl="0">
              <a:spcBef>
                <a:spcPts val="0"/>
              </a:spcBef>
              <a:spcAft>
                <a:spcPts val="0"/>
              </a:spcAft>
              <a:buClr>
                <a:schemeClr val="accent1"/>
              </a:buClr>
              <a:buSzPts val="4400"/>
              <a:buNone/>
              <a:defRPr sz="4400" b="0">
                <a:solidFill>
                  <a:schemeClr val="accent1"/>
                </a:solidFill>
              </a:defRPr>
            </a:lvl1pPr>
            <a:lvl2pPr lvl="1" rtl="0">
              <a:spcBef>
                <a:spcPts val="0"/>
              </a:spcBef>
              <a:spcAft>
                <a:spcPts val="0"/>
              </a:spcAft>
              <a:buClr>
                <a:schemeClr val="accent1"/>
              </a:buClr>
              <a:buSzPts val="4400"/>
              <a:buNone/>
              <a:defRPr sz="4400" b="0">
                <a:solidFill>
                  <a:schemeClr val="accent1"/>
                </a:solidFill>
              </a:defRPr>
            </a:lvl2pPr>
            <a:lvl3pPr lvl="2" rtl="0">
              <a:spcBef>
                <a:spcPts val="0"/>
              </a:spcBef>
              <a:spcAft>
                <a:spcPts val="0"/>
              </a:spcAft>
              <a:buClr>
                <a:schemeClr val="accent1"/>
              </a:buClr>
              <a:buSzPts val="4400"/>
              <a:buNone/>
              <a:defRPr sz="4400" b="0">
                <a:solidFill>
                  <a:schemeClr val="accent1"/>
                </a:solidFill>
              </a:defRPr>
            </a:lvl3pPr>
            <a:lvl4pPr lvl="3" rtl="0">
              <a:spcBef>
                <a:spcPts val="0"/>
              </a:spcBef>
              <a:spcAft>
                <a:spcPts val="0"/>
              </a:spcAft>
              <a:buClr>
                <a:schemeClr val="accent1"/>
              </a:buClr>
              <a:buSzPts val="4400"/>
              <a:buNone/>
              <a:defRPr sz="4400" b="0">
                <a:solidFill>
                  <a:schemeClr val="accent1"/>
                </a:solidFill>
              </a:defRPr>
            </a:lvl4pPr>
            <a:lvl5pPr lvl="4" rtl="0">
              <a:spcBef>
                <a:spcPts val="0"/>
              </a:spcBef>
              <a:spcAft>
                <a:spcPts val="0"/>
              </a:spcAft>
              <a:buClr>
                <a:schemeClr val="accent1"/>
              </a:buClr>
              <a:buSzPts val="4400"/>
              <a:buNone/>
              <a:defRPr sz="4400" b="0">
                <a:solidFill>
                  <a:schemeClr val="accent1"/>
                </a:solidFill>
              </a:defRPr>
            </a:lvl5pPr>
            <a:lvl6pPr lvl="5" rtl="0">
              <a:spcBef>
                <a:spcPts val="0"/>
              </a:spcBef>
              <a:spcAft>
                <a:spcPts val="0"/>
              </a:spcAft>
              <a:buClr>
                <a:schemeClr val="accent1"/>
              </a:buClr>
              <a:buSzPts val="4400"/>
              <a:buNone/>
              <a:defRPr sz="4400" b="0">
                <a:solidFill>
                  <a:schemeClr val="accent1"/>
                </a:solidFill>
              </a:defRPr>
            </a:lvl6pPr>
            <a:lvl7pPr lvl="6" rtl="0">
              <a:spcBef>
                <a:spcPts val="0"/>
              </a:spcBef>
              <a:spcAft>
                <a:spcPts val="0"/>
              </a:spcAft>
              <a:buClr>
                <a:schemeClr val="accent1"/>
              </a:buClr>
              <a:buSzPts val="4400"/>
              <a:buNone/>
              <a:defRPr sz="4400" b="0">
                <a:solidFill>
                  <a:schemeClr val="accent1"/>
                </a:solidFill>
              </a:defRPr>
            </a:lvl7pPr>
            <a:lvl8pPr lvl="7" rtl="0">
              <a:spcBef>
                <a:spcPts val="0"/>
              </a:spcBef>
              <a:spcAft>
                <a:spcPts val="0"/>
              </a:spcAft>
              <a:buClr>
                <a:schemeClr val="accent1"/>
              </a:buClr>
              <a:buSzPts val="4400"/>
              <a:buNone/>
              <a:defRPr sz="4400" b="0">
                <a:solidFill>
                  <a:schemeClr val="accent1"/>
                </a:solidFill>
              </a:defRPr>
            </a:lvl8pPr>
            <a:lvl9pPr lvl="8" rtl="0">
              <a:spcBef>
                <a:spcPts val="0"/>
              </a:spcBef>
              <a:spcAft>
                <a:spcPts val="0"/>
              </a:spcAft>
              <a:buClr>
                <a:schemeClr val="accent1"/>
              </a:buClr>
              <a:buSzPts val="4400"/>
              <a:buNone/>
              <a:defRPr sz="4400" b="0">
                <a:solidFill>
                  <a:schemeClr val="accent1"/>
                </a:solidFill>
              </a:defRPr>
            </a:lvl9pPr>
          </a:lstStyle>
          <a:p>
            <a:endParaRPr/>
          </a:p>
        </p:txBody>
      </p:sp>
    </p:spTree>
    <p:extLst>
      <p:ext uri="{BB962C8B-B14F-4D97-AF65-F5344CB8AC3E}">
        <p14:creationId xmlns:p14="http://schemas.microsoft.com/office/powerpoint/2010/main" val="25589249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3"/>
          <p:cNvSpPr/>
          <p:nvPr/>
        </p:nvSpPr>
        <p:spPr>
          <a:xfrm>
            <a:off x="1125201" y="900033"/>
            <a:ext cx="3611400" cy="5232400"/>
          </a:xfrm>
          <a:prstGeom prst="rect">
            <a:avLst/>
          </a:prstGeom>
          <a:solidFill>
            <a:srgbClr val="17000B">
              <a:alpha val="2570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 name="Google Shape;18;p3"/>
          <p:cNvSpPr/>
          <p:nvPr/>
        </p:nvSpPr>
        <p:spPr>
          <a:xfrm>
            <a:off x="1061825" y="809433"/>
            <a:ext cx="3611400" cy="5244400"/>
          </a:xfrm>
          <a:prstGeom prst="rect">
            <a:avLst/>
          </a:pr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19" name="Google Shape;19;p3"/>
          <p:cNvGrpSpPr/>
          <p:nvPr/>
        </p:nvGrpSpPr>
        <p:grpSpPr>
          <a:xfrm>
            <a:off x="303600" y="404800"/>
            <a:ext cx="1216772" cy="1804000"/>
            <a:chOff x="304800" y="900"/>
            <a:chExt cx="1216772" cy="1353000"/>
          </a:xfrm>
        </p:grpSpPr>
        <p:sp>
          <p:nvSpPr>
            <p:cNvPr id="20" name="Google Shape;20;p3"/>
            <p:cNvSpPr/>
            <p:nvPr/>
          </p:nvSpPr>
          <p:spPr>
            <a:xfrm>
              <a:off x="304800" y="900"/>
              <a:ext cx="1049100" cy="13530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FF5454"/>
                </a:solidFill>
                <a:cs typeface="Arial"/>
                <a:sym typeface="Arial"/>
              </a:endParaRPr>
            </a:p>
          </p:txBody>
        </p:sp>
        <p:sp>
          <p:nvSpPr>
            <p:cNvPr id="21" name="Google Shape;21;p3"/>
            <p:cNvSpPr/>
            <p:nvPr/>
          </p:nvSpPr>
          <p:spPr>
            <a:xfrm rot="5400000">
              <a:off x="1274822" y="947150"/>
              <a:ext cx="319500" cy="174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FF5454"/>
                </a:solidFill>
                <a:cs typeface="Arial"/>
                <a:sym typeface="Arial"/>
              </a:endParaRPr>
            </a:p>
          </p:txBody>
        </p:sp>
      </p:grpSp>
      <p:sp>
        <p:nvSpPr>
          <p:cNvPr id="22" name="Google Shape;22;p3"/>
          <p:cNvSpPr txBox="1">
            <a:spLocks noGrp="1"/>
          </p:cNvSpPr>
          <p:nvPr>
            <p:ph type="ctrTitle"/>
          </p:nvPr>
        </p:nvSpPr>
        <p:spPr>
          <a:xfrm>
            <a:off x="1612525" y="1484668"/>
            <a:ext cx="2788800" cy="12892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4000"/>
              <a:buNone/>
              <a:defRPr sz="4000" b="0">
                <a:solidFill>
                  <a:schemeClr val="accent1"/>
                </a:solidFill>
              </a:defRPr>
            </a:lvl1pPr>
            <a:lvl2pPr lvl="1" rtl="0">
              <a:spcBef>
                <a:spcPts val="0"/>
              </a:spcBef>
              <a:spcAft>
                <a:spcPts val="0"/>
              </a:spcAft>
              <a:buClr>
                <a:schemeClr val="accent1"/>
              </a:buClr>
              <a:buSzPts val="4000"/>
              <a:buNone/>
              <a:defRPr sz="4000" b="0">
                <a:solidFill>
                  <a:schemeClr val="accent1"/>
                </a:solidFill>
              </a:defRPr>
            </a:lvl2pPr>
            <a:lvl3pPr lvl="2" rtl="0">
              <a:spcBef>
                <a:spcPts val="0"/>
              </a:spcBef>
              <a:spcAft>
                <a:spcPts val="0"/>
              </a:spcAft>
              <a:buClr>
                <a:schemeClr val="accent1"/>
              </a:buClr>
              <a:buSzPts val="4000"/>
              <a:buNone/>
              <a:defRPr sz="4000" b="0">
                <a:solidFill>
                  <a:schemeClr val="accent1"/>
                </a:solidFill>
              </a:defRPr>
            </a:lvl3pPr>
            <a:lvl4pPr lvl="3" rtl="0">
              <a:spcBef>
                <a:spcPts val="0"/>
              </a:spcBef>
              <a:spcAft>
                <a:spcPts val="0"/>
              </a:spcAft>
              <a:buClr>
                <a:schemeClr val="accent1"/>
              </a:buClr>
              <a:buSzPts val="4000"/>
              <a:buNone/>
              <a:defRPr sz="4000" b="0">
                <a:solidFill>
                  <a:schemeClr val="accent1"/>
                </a:solidFill>
              </a:defRPr>
            </a:lvl4pPr>
            <a:lvl5pPr lvl="4" rtl="0">
              <a:spcBef>
                <a:spcPts val="0"/>
              </a:spcBef>
              <a:spcAft>
                <a:spcPts val="0"/>
              </a:spcAft>
              <a:buClr>
                <a:schemeClr val="accent1"/>
              </a:buClr>
              <a:buSzPts val="4000"/>
              <a:buNone/>
              <a:defRPr sz="4000" b="0">
                <a:solidFill>
                  <a:schemeClr val="accent1"/>
                </a:solidFill>
              </a:defRPr>
            </a:lvl5pPr>
            <a:lvl6pPr lvl="5" rtl="0">
              <a:spcBef>
                <a:spcPts val="0"/>
              </a:spcBef>
              <a:spcAft>
                <a:spcPts val="0"/>
              </a:spcAft>
              <a:buClr>
                <a:schemeClr val="accent1"/>
              </a:buClr>
              <a:buSzPts val="4000"/>
              <a:buNone/>
              <a:defRPr sz="4000" b="0">
                <a:solidFill>
                  <a:schemeClr val="accent1"/>
                </a:solidFill>
              </a:defRPr>
            </a:lvl6pPr>
            <a:lvl7pPr lvl="6" rtl="0">
              <a:spcBef>
                <a:spcPts val="0"/>
              </a:spcBef>
              <a:spcAft>
                <a:spcPts val="0"/>
              </a:spcAft>
              <a:buClr>
                <a:schemeClr val="accent1"/>
              </a:buClr>
              <a:buSzPts val="4000"/>
              <a:buNone/>
              <a:defRPr sz="4000" b="0">
                <a:solidFill>
                  <a:schemeClr val="accent1"/>
                </a:solidFill>
              </a:defRPr>
            </a:lvl7pPr>
            <a:lvl8pPr lvl="7" rtl="0">
              <a:spcBef>
                <a:spcPts val="0"/>
              </a:spcBef>
              <a:spcAft>
                <a:spcPts val="0"/>
              </a:spcAft>
              <a:buClr>
                <a:schemeClr val="accent1"/>
              </a:buClr>
              <a:buSzPts val="4000"/>
              <a:buNone/>
              <a:defRPr sz="4000" b="0">
                <a:solidFill>
                  <a:schemeClr val="accent1"/>
                </a:solidFill>
              </a:defRPr>
            </a:lvl8pPr>
            <a:lvl9pPr lvl="8" rtl="0">
              <a:spcBef>
                <a:spcPts val="0"/>
              </a:spcBef>
              <a:spcAft>
                <a:spcPts val="0"/>
              </a:spcAft>
              <a:buClr>
                <a:schemeClr val="accent1"/>
              </a:buClr>
              <a:buSzPts val="4000"/>
              <a:buNone/>
              <a:defRPr sz="4000" b="0">
                <a:solidFill>
                  <a:schemeClr val="accent1"/>
                </a:solidFill>
              </a:defRPr>
            </a:lvl9pPr>
          </a:lstStyle>
          <a:p>
            <a:endParaRPr/>
          </a:p>
        </p:txBody>
      </p:sp>
      <p:sp>
        <p:nvSpPr>
          <p:cNvPr id="23" name="Google Shape;23;p3"/>
          <p:cNvSpPr txBox="1">
            <a:spLocks noGrp="1"/>
          </p:cNvSpPr>
          <p:nvPr>
            <p:ph type="subTitle" idx="1"/>
          </p:nvPr>
        </p:nvSpPr>
        <p:spPr>
          <a:xfrm>
            <a:off x="1612525" y="2855477"/>
            <a:ext cx="2788800" cy="1046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2"/>
              </a:buClr>
              <a:buSzPts val="2000"/>
              <a:buNone/>
              <a:defRPr>
                <a:solidFill>
                  <a:schemeClr val="lt2"/>
                </a:solidFill>
              </a:defRPr>
            </a:lvl1pPr>
            <a:lvl2pPr lvl="1" rtl="0">
              <a:lnSpc>
                <a:spcPct val="100000"/>
              </a:lnSpc>
              <a:spcBef>
                <a:spcPts val="800"/>
              </a:spcBef>
              <a:spcAft>
                <a:spcPts val="0"/>
              </a:spcAft>
              <a:buClr>
                <a:schemeClr val="lt2"/>
              </a:buClr>
              <a:buSzPts val="3000"/>
              <a:buNone/>
              <a:defRPr sz="3000">
                <a:solidFill>
                  <a:schemeClr val="lt2"/>
                </a:solidFill>
              </a:defRPr>
            </a:lvl2pPr>
            <a:lvl3pPr lvl="2" rtl="0">
              <a:lnSpc>
                <a:spcPct val="100000"/>
              </a:lnSpc>
              <a:spcBef>
                <a:spcPts val="800"/>
              </a:spcBef>
              <a:spcAft>
                <a:spcPts val="0"/>
              </a:spcAft>
              <a:buClr>
                <a:schemeClr val="lt2"/>
              </a:buClr>
              <a:buSzPts val="3000"/>
              <a:buNone/>
              <a:defRPr sz="3000">
                <a:solidFill>
                  <a:schemeClr val="lt2"/>
                </a:solidFill>
              </a:defRPr>
            </a:lvl3pPr>
            <a:lvl4pPr lvl="3" rtl="0">
              <a:lnSpc>
                <a:spcPct val="100000"/>
              </a:lnSpc>
              <a:spcBef>
                <a:spcPts val="800"/>
              </a:spcBef>
              <a:spcAft>
                <a:spcPts val="0"/>
              </a:spcAft>
              <a:buClr>
                <a:schemeClr val="lt2"/>
              </a:buClr>
              <a:buSzPts val="3000"/>
              <a:buNone/>
              <a:defRPr sz="3000">
                <a:solidFill>
                  <a:schemeClr val="lt2"/>
                </a:solidFill>
              </a:defRPr>
            </a:lvl4pPr>
            <a:lvl5pPr lvl="4" rtl="0">
              <a:lnSpc>
                <a:spcPct val="100000"/>
              </a:lnSpc>
              <a:spcBef>
                <a:spcPts val="800"/>
              </a:spcBef>
              <a:spcAft>
                <a:spcPts val="0"/>
              </a:spcAft>
              <a:buClr>
                <a:schemeClr val="lt2"/>
              </a:buClr>
              <a:buSzPts val="3000"/>
              <a:buNone/>
              <a:defRPr sz="3000">
                <a:solidFill>
                  <a:schemeClr val="lt2"/>
                </a:solidFill>
              </a:defRPr>
            </a:lvl5pPr>
            <a:lvl6pPr lvl="5" rtl="0">
              <a:lnSpc>
                <a:spcPct val="100000"/>
              </a:lnSpc>
              <a:spcBef>
                <a:spcPts val="800"/>
              </a:spcBef>
              <a:spcAft>
                <a:spcPts val="0"/>
              </a:spcAft>
              <a:buClr>
                <a:schemeClr val="lt2"/>
              </a:buClr>
              <a:buSzPts val="3000"/>
              <a:buNone/>
              <a:defRPr sz="3000">
                <a:solidFill>
                  <a:schemeClr val="lt2"/>
                </a:solidFill>
              </a:defRPr>
            </a:lvl6pPr>
            <a:lvl7pPr lvl="6" rtl="0">
              <a:lnSpc>
                <a:spcPct val="100000"/>
              </a:lnSpc>
              <a:spcBef>
                <a:spcPts val="800"/>
              </a:spcBef>
              <a:spcAft>
                <a:spcPts val="0"/>
              </a:spcAft>
              <a:buClr>
                <a:schemeClr val="lt2"/>
              </a:buClr>
              <a:buSzPts val="3000"/>
              <a:buNone/>
              <a:defRPr sz="3000">
                <a:solidFill>
                  <a:schemeClr val="lt2"/>
                </a:solidFill>
              </a:defRPr>
            </a:lvl7pPr>
            <a:lvl8pPr lvl="7" rtl="0">
              <a:lnSpc>
                <a:spcPct val="100000"/>
              </a:lnSpc>
              <a:spcBef>
                <a:spcPts val="800"/>
              </a:spcBef>
              <a:spcAft>
                <a:spcPts val="0"/>
              </a:spcAft>
              <a:buClr>
                <a:schemeClr val="lt2"/>
              </a:buClr>
              <a:buSzPts val="3000"/>
              <a:buNone/>
              <a:defRPr sz="3000">
                <a:solidFill>
                  <a:schemeClr val="lt2"/>
                </a:solidFill>
              </a:defRPr>
            </a:lvl8pPr>
            <a:lvl9pPr lvl="8" rtl="0">
              <a:lnSpc>
                <a:spcPct val="100000"/>
              </a:lnSpc>
              <a:spcBef>
                <a:spcPts val="800"/>
              </a:spcBef>
              <a:spcAft>
                <a:spcPts val="800"/>
              </a:spcAft>
              <a:buClr>
                <a:schemeClr val="lt2"/>
              </a:buClr>
              <a:buSzPts val="3000"/>
              <a:buNone/>
              <a:defRPr sz="3000">
                <a:solidFill>
                  <a:schemeClr val="lt2"/>
                </a:solidFill>
              </a:defRPr>
            </a:lvl9pPr>
          </a:lstStyle>
          <a:p>
            <a:endParaRPr/>
          </a:p>
        </p:txBody>
      </p:sp>
    </p:spTree>
    <p:extLst>
      <p:ext uri="{BB962C8B-B14F-4D97-AF65-F5344CB8AC3E}">
        <p14:creationId xmlns:p14="http://schemas.microsoft.com/office/powerpoint/2010/main" val="18756008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4"/>
          <p:cNvSpPr/>
          <p:nvPr/>
        </p:nvSpPr>
        <p:spPr>
          <a:xfrm>
            <a:off x="1125201" y="900033"/>
            <a:ext cx="3611400" cy="5232400"/>
          </a:xfrm>
          <a:prstGeom prst="rect">
            <a:avLst/>
          </a:prstGeom>
          <a:solidFill>
            <a:srgbClr val="17000B">
              <a:alpha val="2570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 name="Google Shape;26;p4"/>
          <p:cNvSpPr/>
          <p:nvPr/>
        </p:nvSpPr>
        <p:spPr>
          <a:xfrm>
            <a:off x="1061825" y="809433"/>
            <a:ext cx="3611400" cy="52444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27" name="Google Shape;27;p4"/>
          <p:cNvGrpSpPr/>
          <p:nvPr/>
        </p:nvGrpSpPr>
        <p:grpSpPr>
          <a:xfrm>
            <a:off x="303600" y="405200"/>
            <a:ext cx="1216772" cy="1398800"/>
            <a:chOff x="304800" y="304800"/>
            <a:chExt cx="1216772" cy="1049100"/>
          </a:xfrm>
        </p:grpSpPr>
        <p:sp>
          <p:nvSpPr>
            <p:cNvPr id="28" name="Google Shape;28;p4"/>
            <p:cNvSpPr/>
            <p:nvPr/>
          </p:nvSpPr>
          <p:spPr>
            <a:xfrm>
              <a:off x="304800" y="304800"/>
              <a:ext cx="1049100" cy="1049100"/>
            </a:xfrm>
            <a:prstGeom prst="rect">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 name="Google Shape;29;p4"/>
            <p:cNvSpPr/>
            <p:nvPr/>
          </p:nvSpPr>
          <p:spPr>
            <a:xfrm rot="5400000">
              <a:off x="1274822" y="947150"/>
              <a:ext cx="319500" cy="174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30" name="Google Shape;30;p4"/>
          <p:cNvSpPr txBox="1">
            <a:spLocks noGrp="1"/>
          </p:cNvSpPr>
          <p:nvPr>
            <p:ph type="body" idx="1"/>
          </p:nvPr>
        </p:nvSpPr>
        <p:spPr>
          <a:xfrm>
            <a:off x="1612525" y="1129233"/>
            <a:ext cx="2794500" cy="4480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sz="2400"/>
            </a:lvl1pPr>
            <a:lvl2pPr marL="914400" lvl="1" indent="-381000" rtl="0">
              <a:spcBef>
                <a:spcPts val="800"/>
              </a:spcBef>
              <a:spcAft>
                <a:spcPts val="0"/>
              </a:spcAft>
              <a:buSzPts val="2400"/>
              <a:buChar char="▫"/>
              <a:defRPr sz="2400"/>
            </a:lvl2pPr>
            <a:lvl3pPr marL="1371600" lvl="2" indent="-381000" rtl="0">
              <a:spcBef>
                <a:spcPts val="800"/>
              </a:spcBef>
              <a:spcAft>
                <a:spcPts val="0"/>
              </a:spcAft>
              <a:buSzPts val="2400"/>
              <a:buChar char="▫"/>
              <a:defRPr sz="2400"/>
            </a:lvl3pPr>
            <a:lvl4pPr marL="1828800" lvl="3" indent="-381000" rtl="0">
              <a:spcBef>
                <a:spcPts val="800"/>
              </a:spcBef>
              <a:spcAft>
                <a:spcPts val="0"/>
              </a:spcAft>
              <a:buSzPts val="2400"/>
              <a:buChar char="▫"/>
              <a:defRPr sz="2400"/>
            </a:lvl4pPr>
            <a:lvl5pPr marL="2286000" lvl="4" indent="-381000" rtl="0">
              <a:spcBef>
                <a:spcPts val="800"/>
              </a:spcBef>
              <a:spcAft>
                <a:spcPts val="0"/>
              </a:spcAft>
              <a:buSzPts val="2400"/>
              <a:buChar char="○"/>
              <a:defRPr sz="2400"/>
            </a:lvl5pPr>
            <a:lvl6pPr marL="2743200" lvl="5" indent="-381000" rtl="0">
              <a:spcBef>
                <a:spcPts val="800"/>
              </a:spcBef>
              <a:spcAft>
                <a:spcPts val="0"/>
              </a:spcAft>
              <a:buSzPts val="2400"/>
              <a:buChar char="■"/>
              <a:defRPr sz="2400"/>
            </a:lvl6pPr>
            <a:lvl7pPr marL="3200400" lvl="6" indent="-381000" rtl="0">
              <a:spcBef>
                <a:spcPts val="800"/>
              </a:spcBef>
              <a:spcAft>
                <a:spcPts val="0"/>
              </a:spcAft>
              <a:buSzPts val="2400"/>
              <a:buChar char="●"/>
              <a:defRPr sz="2400"/>
            </a:lvl7pPr>
            <a:lvl8pPr marL="3657600" lvl="7" indent="-381000" rtl="0">
              <a:spcBef>
                <a:spcPts val="800"/>
              </a:spcBef>
              <a:spcAft>
                <a:spcPts val="0"/>
              </a:spcAft>
              <a:buSzPts val="2400"/>
              <a:buChar char="○"/>
              <a:defRPr sz="2400"/>
            </a:lvl8pPr>
            <a:lvl9pPr marL="4114800" lvl="8" indent="-381000" rtl="0">
              <a:spcBef>
                <a:spcPts val="800"/>
              </a:spcBef>
              <a:spcAft>
                <a:spcPts val="800"/>
              </a:spcAft>
              <a:buSzPts val="2400"/>
              <a:buChar char="■"/>
              <a:defRPr sz="2400"/>
            </a:lvl9pPr>
          </a:lstStyle>
          <a:p>
            <a:endParaRPr/>
          </a:p>
        </p:txBody>
      </p:sp>
      <p:sp>
        <p:nvSpPr>
          <p:cNvPr id="31" name="Google Shape;31;p4"/>
          <p:cNvSpPr txBox="1">
            <a:spLocks noGrp="1"/>
          </p:cNvSpPr>
          <p:nvPr>
            <p:ph type="sldNum" idx="12"/>
          </p:nvPr>
        </p:nvSpPr>
        <p:spPr>
          <a:xfrm>
            <a:off x="8229600" y="6045133"/>
            <a:ext cx="609600" cy="81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
        <p:nvSpPr>
          <p:cNvPr id="32" name="Google Shape;32;p4"/>
          <p:cNvSpPr txBox="1"/>
          <p:nvPr/>
        </p:nvSpPr>
        <p:spPr>
          <a:xfrm>
            <a:off x="303600" y="525200"/>
            <a:ext cx="1043400" cy="1158800"/>
          </a:xfrm>
          <a:prstGeom prst="rect">
            <a:avLst/>
          </a:prstGeom>
          <a:noFill/>
          <a:ln>
            <a:noFill/>
          </a:ln>
        </p:spPr>
        <p:txBody>
          <a:bodyPr spcFirstLastPara="1" wrap="square" lIns="0" tIns="0" rIns="0" bIns="0" anchor="t" anchorCtr="0">
            <a:noAutofit/>
          </a:bodyPr>
          <a:lstStyle/>
          <a:p>
            <a:pPr algn="ctr">
              <a:buClr>
                <a:srgbClr val="000000"/>
              </a:buClr>
              <a:buFont typeface="Arial"/>
              <a:buNone/>
            </a:pPr>
            <a:r>
              <a:rPr lang="en" sz="8600" b="1" kern="0">
                <a:solidFill>
                  <a:srgbClr val="1B151B"/>
                </a:solidFill>
                <a:latin typeface="Nunito Sans"/>
                <a:ea typeface="Nunito Sans"/>
                <a:cs typeface="Nunito Sans"/>
                <a:sym typeface="Nunito Sans"/>
              </a:rPr>
              <a:t>“</a:t>
            </a:r>
            <a:endParaRPr sz="8600" b="1" kern="0">
              <a:solidFill>
                <a:srgbClr val="1B151B"/>
              </a:solidFill>
              <a:latin typeface="Nunito Sans"/>
              <a:ea typeface="Nunito Sans"/>
              <a:cs typeface="Nunito Sans"/>
              <a:sym typeface="Nunito Sans"/>
            </a:endParaRPr>
          </a:p>
        </p:txBody>
      </p:sp>
    </p:spTree>
    <p:extLst>
      <p:ext uri="{BB962C8B-B14F-4D97-AF65-F5344CB8AC3E}">
        <p14:creationId xmlns:p14="http://schemas.microsoft.com/office/powerpoint/2010/main" val="341718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3"/>
        <p:cNvGrpSpPr/>
        <p:nvPr/>
      </p:nvGrpSpPr>
      <p:grpSpPr>
        <a:xfrm>
          <a:off x="0" y="0"/>
          <a:ext cx="0" cy="0"/>
          <a:chOff x="0" y="0"/>
          <a:chExt cx="0" cy="0"/>
        </a:xfrm>
      </p:grpSpPr>
      <p:sp>
        <p:nvSpPr>
          <p:cNvPr id="34" name="Google Shape;34;p5"/>
          <p:cNvSpPr/>
          <p:nvPr/>
        </p:nvSpPr>
        <p:spPr>
          <a:xfrm>
            <a:off x="300451" y="407201"/>
            <a:ext cx="1049625" cy="1397167"/>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35" name="Google Shape;35;p5"/>
          <p:cNvSpPr/>
          <p:nvPr/>
        </p:nvSpPr>
        <p:spPr>
          <a:xfrm>
            <a:off x="7045800" y="5459133"/>
            <a:ext cx="2098200" cy="13988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6" name="Google Shape;36;p5"/>
          <p:cNvGrpSpPr/>
          <p:nvPr/>
        </p:nvGrpSpPr>
        <p:grpSpPr>
          <a:xfrm>
            <a:off x="6501631" y="493641"/>
            <a:ext cx="2403000" cy="5638800"/>
            <a:chOff x="6501631" y="370231"/>
            <a:chExt cx="2403000" cy="4229100"/>
          </a:xfrm>
        </p:grpSpPr>
        <p:sp>
          <p:nvSpPr>
            <p:cNvPr id="37" name="Google Shape;37;p5"/>
            <p:cNvSpPr/>
            <p:nvPr/>
          </p:nvSpPr>
          <p:spPr>
            <a:xfrm>
              <a:off x="6501631" y="370231"/>
              <a:ext cx="24030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8" name="Google Shape;38;p5"/>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39" name="Google Shape;39;p5"/>
          <p:cNvSpPr/>
          <p:nvPr/>
        </p:nvSpPr>
        <p:spPr>
          <a:xfrm>
            <a:off x="6436200" y="406400"/>
            <a:ext cx="2403000" cy="5638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0" name="Google Shape;40;p5"/>
          <p:cNvSpPr txBox="1">
            <a:spLocks noGrp="1"/>
          </p:cNvSpPr>
          <p:nvPr>
            <p:ph type="title"/>
          </p:nvPr>
        </p:nvSpPr>
        <p:spPr>
          <a:xfrm>
            <a:off x="702900" y="1114667"/>
            <a:ext cx="51291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5"/>
          <p:cNvSpPr txBox="1">
            <a:spLocks noGrp="1"/>
          </p:cNvSpPr>
          <p:nvPr>
            <p:ph type="body" idx="1"/>
          </p:nvPr>
        </p:nvSpPr>
        <p:spPr>
          <a:xfrm>
            <a:off x="1007700" y="2110067"/>
            <a:ext cx="4824300" cy="3935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42" name="Google Shape;42;p5"/>
          <p:cNvSpPr txBox="1">
            <a:spLocks noGrp="1"/>
          </p:cNvSpPr>
          <p:nvPr>
            <p:ph type="sldNum" idx="12"/>
          </p:nvPr>
        </p:nvSpPr>
        <p:spPr>
          <a:xfrm>
            <a:off x="8229600" y="6045133"/>
            <a:ext cx="609600" cy="81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487282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3"/>
        <p:cNvGrpSpPr/>
        <p:nvPr/>
      </p:nvGrpSpPr>
      <p:grpSpPr>
        <a:xfrm>
          <a:off x="0" y="0"/>
          <a:ext cx="0" cy="0"/>
          <a:chOff x="0" y="0"/>
          <a:chExt cx="0" cy="0"/>
        </a:xfrm>
      </p:grpSpPr>
      <p:sp>
        <p:nvSpPr>
          <p:cNvPr id="34" name="Google Shape;34;p5"/>
          <p:cNvSpPr/>
          <p:nvPr/>
        </p:nvSpPr>
        <p:spPr>
          <a:xfrm>
            <a:off x="300451" y="407201"/>
            <a:ext cx="1049625" cy="1397167"/>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35" name="Google Shape;35;p5"/>
          <p:cNvSpPr/>
          <p:nvPr/>
        </p:nvSpPr>
        <p:spPr>
          <a:xfrm>
            <a:off x="7045800" y="5459133"/>
            <a:ext cx="2098200" cy="13988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6" name="Google Shape;36;p5"/>
          <p:cNvGrpSpPr/>
          <p:nvPr/>
        </p:nvGrpSpPr>
        <p:grpSpPr>
          <a:xfrm>
            <a:off x="6501631" y="493641"/>
            <a:ext cx="2403000" cy="5638800"/>
            <a:chOff x="6501631" y="370231"/>
            <a:chExt cx="2403000" cy="4229100"/>
          </a:xfrm>
        </p:grpSpPr>
        <p:sp>
          <p:nvSpPr>
            <p:cNvPr id="37" name="Google Shape;37;p5"/>
            <p:cNvSpPr/>
            <p:nvPr/>
          </p:nvSpPr>
          <p:spPr>
            <a:xfrm>
              <a:off x="6501631" y="370231"/>
              <a:ext cx="24030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8" name="Google Shape;38;p5"/>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39" name="Google Shape;39;p5"/>
          <p:cNvSpPr/>
          <p:nvPr/>
        </p:nvSpPr>
        <p:spPr>
          <a:xfrm>
            <a:off x="6436200" y="406400"/>
            <a:ext cx="2403000" cy="5638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0" name="Google Shape;40;p5"/>
          <p:cNvSpPr txBox="1">
            <a:spLocks noGrp="1"/>
          </p:cNvSpPr>
          <p:nvPr>
            <p:ph type="title"/>
          </p:nvPr>
        </p:nvSpPr>
        <p:spPr>
          <a:xfrm>
            <a:off x="702900" y="1114667"/>
            <a:ext cx="51291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5"/>
          <p:cNvSpPr txBox="1">
            <a:spLocks noGrp="1"/>
          </p:cNvSpPr>
          <p:nvPr>
            <p:ph type="body" idx="1"/>
          </p:nvPr>
        </p:nvSpPr>
        <p:spPr>
          <a:xfrm>
            <a:off x="1007700" y="2110067"/>
            <a:ext cx="4824300" cy="3935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42" name="Google Shape;42;p5"/>
          <p:cNvSpPr txBox="1">
            <a:spLocks noGrp="1"/>
          </p:cNvSpPr>
          <p:nvPr>
            <p:ph type="sldNum" idx="12"/>
          </p:nvPr>
        </p:nvSpPr>
        <p:spPr>
          <a:xfrm>
            <a:off x="8229600" y="6045133"/>
            <a:ext cx="609600" cy="81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0954491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3"/>
        <p:cNvGrpSpPr/>
        <p:nvPr/>
      </p:nvGrpSpPr>
      <p:grpSpPr>
        <a:xfrm>
          <a:off x="0" y="0"/>
          <a:ext cx="0" cy="0"/>
          <a:chOff x="0" y="0"/>
          <a:chExt cx="0" cy="0"/>
        </a:xfrm>
      </p:grpSpPr>
      <p:sp>
        <p:nvSpPr>
          <p:cNvPr id="54" name="Google Shape;54;p7"/>
          <p:cNvSpPr/>
          <p:nvPr/>
        </p:nvSpPr>
        <p:spPr>
          <a:xfrm>
            <a:off x="300451" y="407201"/>
            <a:ext cx="1049625" cy="1397167"/>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55" name="Google Shape;55;p7"/>
          <p:cNvSpPr/>
          <p:nvPr/>
        </p:nvSpPr>
        <p:spPr>
          <a:xfrm>
            <a:off x="7045800" y="5459133"/>
            <a:ext cx="2098200" cy="13988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56" name="Google Shape;56;p7"/>
          <p:cNvGrpSpPr/>
          <p:nvPr/>
        </p:nvGrpSpPr>
        <p:grpSpPr>
          <a:xfrm>
            <a:off x="6501631" y="493641"/>
            <a:ext cx="2403000" cy="5638800"/>
            <a:chOff x="6501631" y="370231"/>
            <a:chExt cx="2403000" cy="4229100"/>
          </a:xfrm>
        </p:grpSpPr>
        <p:sp>
          <p:nvSpPr>
            <p:cNvPr id="57" name="Google Shape;57;p7"/>
            <p:cNvSpPr/>
            <p:nvPr/>
          </p:nvSpPr>
          <p:spPr>
            <a:xfrm>
              <a:off x="6501631" y="370231"/>
              <a:ext cx="24030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8" name="Google Shape;58;p7"/>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59" name="Google Shape;59;p7"/>
          <p:cNvSpPr/>
          <p:nvPr/>
        </p:nvSpPr>
        <p:spPr>
          <a:xfrm>
            <a:off x="6436200" y="406400"/>
            <a:ext cx="2403000" cy="5638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0" name="Google Shape;60;p7"/>
          <p:cNvSpPr txBox="1">
            <a:spLocks noGrp="1"/>
          </p:cNvSpPr>
          <p:nvPr>
            <p:ph type="title"/>
          </p:nvPr>
        </p:nvSpPr>
        <p:spPr>
          <a:xfrm>
            <a:off x="702900" y="1114667"/>
            <a:ext cx="51291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 name="Google Shape;61;p7"/>
          <p:cNvSpPr txBox="1">
            <a:spLocks noGrp="1"/>
          </p:cNvSpPr>
          <p:nvPr>
            <p:ph type="body" idx="1"/>
          </p:nvPr>
        </p:nvSpPr>
        <p:spPr>
          <a:xfrm>
            <a:off x="1007700" y="2110067"/>
            <a:ext cx="2253900" cy="3935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2" name="Google Shape;62;p7"/>
          <p:cNvSpPr txBox="1">
            <a:spLocks noGrp="1"/>
          </p:cNvSpPr>
          <p:nvPr>
            <p:ph type="body" idx="2"/>
          </p:nvPr>
        </p:nvSpPr>
        <p:spPr>
          <a:xfrm>
            <a:off x="3577989" y="2110067"/>
            <a:ext cx="2253900" cy="3935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3" name="Google Shape;63;p7"/>
          <p:cNvSpPr txBox="1">
            <a:spLocks noGrp="1"/>
          </p:cNvSpPr>
          <p:nvPr>
            <p:ph type="sldNum" idx="12"/>
          </p:nvPr>
        </p:nvSpPr>
        <p:spPr>
          <a:xfrm>
            <a:off x="8229600" y="6045133"/>
            <a:ext cx="609600" cy="81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6095470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64"/>
        <p:cNvGrpSpPr/>
        <p:nvPr/>
      </p:nvGrpSpPr>
      <p:grpSpPr>
        <a:xfrm>
          <a:off x="0" y="0"/>
          <a:ext cx="0" cy="0"/>
          <a:chOff x="0" y="0"/>
          <a:chExt cx="0" cy="0"/>
        </a:xfrm>
      </p:grpSpPr>
      <p:sp>
        <p:nvSpPr>
          <p:cNvPr id="65" name="Google Shape;65;p8"/>
          <p:cNvSpPr/>
          <p:nvPr/>
        </p:nvSpPr>
        <p:spPr>
          <a:xfrm>
            <a:off x="300451" y="407201"/>
            <a:ext cx="1049625" cy="1397167"/>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66" name="Google Shape;66;p8"/>
          <p:cNvSpPr/>
          <p:nvPr/>
        </p:nvSpPr>
        <p:spPr>
          <a:xfrm>
            <a:off x="7045800" y="6045133"/>
            <a:ext cx="2098200" cy="8128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7" name="Google Shape;67;p8"/>
          <p:cNvSpPr txBox="1">
            <a:spLocks noGrp="1"/>
          </p:cNvSpPr>
          <p:nvPr>
            <p:ph type="title"/>
          </p:nvPr>
        </p:nvSpPr>
        <p:spPr>
          <a:xfrm>
            <a:off x="702900" y="1114667"/>
            <a:ext cx="51291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8"/>
          <p:cNvSpPr txBox="1">
            <a:spLocks noGrp="1"/>
          </p:cNvSpPr>
          <p:nvPr>
            <p:ph type="body" idx="1"/>
          </p:nvPr>
        </p:nvSpPr>
        <p:spPr>
          <a:xfrm>
            <a:off x="1007700" y="2110067"/>
            <a:ext cx="2219100" cy="3935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69" name="Google Shape;69;p8"/>
          <p:cNvSpPr txBox="1">
            <a:spLocks noGrp="1"/>
          </p:cNvSpPr>
          <p:nvPr>
            <p:ph type="body" idx="2"/>
          </p:nvPr>
        </p:nvSpPr>
        <p:spPr>
          <a:xfrm>
            <a:off x="3459809" y="2110067"/>
            <a:ext cx="2219100" cy="3935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70" name="Google Shape;70;p8"/>
          <p:cNvSpPr txBox="1">
            <a:spLocks noGrp="1"/>
          </p:cNvSpPr>
          <p:nvPr>
            <p:ph type="body" idx="3"/>
          </p:nvPr>
        </p:nvSpPr>
        <p:spPr>
          <a:xfrm>
            <a:off x="5911918" y="2110067"/>
            <a:ext cx="2219100" cy="3935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71" name="Google Shape;71;p8"/>
          <p:cNvSpPr txBox="1">
            <a:spLocks noGrp="1"/>
          </p:cNvSpPr>
          <p:nvPr>
            <p:ph type="sldNum" idx="12"/>
          </p:nvPr>
        </p:nvSpPr>
        <p:spPr>
          <a:xfrm>
            <a:off x="8229600" y="6045133"/>
            <a:ext cx="609600" cy="81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5696776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2"/>
        <p:cNvGrpSpPr/>
        <p:nvPr/>
      </p:nvGrpSpPr>
      <p:grpSpPr>
        <a:xfrm>
          <a:off x="0" y="0"/>
          <a:ext cx="0" cy="0"/>
          <a:chOff x="0" y="0"/>
          <a:chExt cx="0" cy="0"/>
        </a:xfrm>
      </p:grpSpPr>
      <p:sp>
        <p:nvSpPr>
          <p:cNvPr id="73" name="Google Shape;73;p9"/>
          <p:cNvSpPr/>
          <p:nvPr/>
        </p:nvSpPr>
        <p:spPr>
          <a:xfrm>
            <a:off x="300451" y="407201"/>
            <a:ext cx="1049625" cy="1397167"/>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74" name="Google Shape;74;p9"/>
          <p:cNvSpPr/>
          <p:nvPr/>
        </p:nvSpPr>
        <p:spPr>
          <a:xfrm>
            <a:off x="7045800" y="6045133"/>
            <a:ext cx="2098200" cy="8128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5" name="Google Shape;75;p9"/>
          <p:cNvSpPr txBox="1">
            <a:spLocks noGrp="1"/>
          </p:cNvSpPr>
          <p:nvPr>
            <p:ph type="title"/>
          </p:nvPr>
        </p:nvSpPr>
        <p:spPr>
          <a:xfrm>
            <a:off x="702900" y="1114667"/>
            <a:ext cx="51291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9"/>
          <p:cNvSpPr txBox="1">
            <a:spLocks noGrp="1"/>
          </p:cNvSpPr>
          <p:nvPr>
            <p:ph type="sldNum" idx="12"/>
          </p:nvPr>
        </p:nvSpPr>
        <p:spPr>
          <a:xfrm>
            <a:off x="8229600" y="6045133"/>
            <a:ext cx="609600" cy="81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930490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7"/>
        <p:cNvGrpSpPr/>
        <p:nvPr/>
      </p:nvGrpSpPr>
      <p:grpSpPr>
        <a:xfrm>
          <a:off x="0" y="0"/>
          <a:ext cx="0" cy="0"/>
          <a:chOff x="0" y="0"/>
          <a:chExt cx="0" cy="0"/>
        </a:xfrm>
      </p:grpSpPr>
      <p:sp>
        <p:nvSpPr>
          <p:cNvPr id="78" name="Google Shape;78;p10"/>
          <p:cNvSpPr txBox="1">
            <a:spLocks noGrp="1"/>
          </p:cNvSpPr>
          <p:nvPr>
            <p:ph type="sldNum" idx="12"/>
          </p:nvPr>
        </p:nvSpPr>
        <p:spPr>
          <a:xfrm>
            <a:off x="8229600" y="5597167"/>
            <a:ext cx="609600" cy="8544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fld id="{00000000-1234-1234-1234-123412341234}" type="slidenum">
              <a:rPr lang="en">
                <a:solidFill>
                  <a:srgbClr val="FF5454"/>
                </a:solidFill>
              </a:rPr>
              <a:pPr/>
              <a:t>‹#›</a:t>
            </a:fld>
            <a:endParaRPr>
              <a:solidFill>
                <a:srgbClr val="FF5454"/>
              </a:solidFill>
            </a:endParaRPr>
          </a:p>
        </p:txBody>
      </p:sp>
      <p:grpSp>
        <p:nvGrpSpPr>
          <p:cNvPr id="79" name="Google Shape;79;p10"/>
          <p:cNvGrpSpPr/>
          <p:nvPr/>
        </p:nvGrpSpPr>
        <p:grpSpPr>
          <a:xfrm>
            <a:off x="296621" y="5597167"/>
            <a:ext cx="8103079" cy="854400"/>
            <a:chOff x="296621" y="713075"/>
            <a:chExt cx="8103079" cy="640800"/>
          </a:xfrm>
        </p:grpSpPr>
        <p:sp>
          <p:nvSpPr>
            <p:cNvPr id="80" name="Google Shape;80;p10"/>
            <p:cNvSpPr/>
            <p:nvPr/>
          </p:nvSpPr>
          <p:spPr>
            <a:xfrm>
              <a:off x="304800" y="713075"/>
              <a:ext cx="8094900" cy="6408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1" name="Google Shape;81;p10"/>
            <p:cNvSpPr/>
            <p:nvPr/>
          </p:nvSpPr>
          <p:spPr>
            <a:xfrm rot="5400000">
              <a:off x="223871" y="947150"/>
              <a:ext cx="319500" cy="1740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82" name="Google Shape;82;p10"/>
          <p:cNvSpPr txBox="1">
            <a:spLocks noGrp="1"/>
          </p:cNvSpPr>
          <p:nvPr>
            <p:ph type="body" idx="1"/>
          </p:nvPr>
        </p:nvSpPr>
        <p:spPr>
          <a:xfrm>
            <a:off x="571050" y="5818133"/>
            <a:ext cx="7658400" cy="424400"/>
          </a:xfrm>
          <a:prstGeom prst="rect">
            <a:avLst/>
          </a:prstGeom>
        </p:spPr>
        <p:txBody>
          <a:bodyPr spcFirstLastPara="1" wrap="square" lIns="0" tIns="0" rIns="0" bIns="0" anchor="ctr" anchorCtr="0">
            <a:noAutofit/>
          </a:bodyPr>
          <a:lstStyle>
            <a:lvl1pPr marL="457200" lvl="0" indent="-228600" rtl="0">
              <a:spcBef>
                <a:spcPts val="0"/>
              </a:spcBef>
              <a:spcAft>
                <a:spcPts val="0"/>
              </a:spcAft>
              <a:buClr>
                <a:schemeClr val="lt1"/>
              </a:buClr>
              <a:buSzPts val="1800"/>
              <a:buNone/>
              <a:defRPr sz="1800">
                <a:solidFill>
                  <a:schemeClr val="lt1"/>
                </a:solidFill>
              </a:defRPr>
            </a:lvl1pPr>
          </a:lstStyle>
          <a:p>
            <a:endParaRPr/>
          </a:p>
        </p:txBody>
      </p:sp>
    </p:spTree>
    <p:extLst>
      <p:ext uri="{BB962C8B-B14F-4D97-AF65-F5344CB8AC3E}">
        <p14:creationId xmlns:p14="http://schemas.microsoft.com/office/powerpoint/2010/main" val="19534344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2"/>
          <p:cNvSpPr/>
          <p:nvPr/>
        </p:nvSpPr>
        <p:spPr>
          <a:xfrm>
            <a:off x="2918075" y="1223833"/>
            <a:ext cx="3307800" cy="4410400"/>
          </a:xfrm>
          <a:prstGeom prst="rect">
            <a:avLst/>
          </a:prstGeom>
          <a:solidFill>
            <a:schemeClr val="accent2"/>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 name="Google Shape;12;p2"/>
          <p:cNvSpPr txBox="1">
            <a:spLocks noGrp="1"/>
          </p:cNvSpPr>
          <p:nvPr>
            <p:ph type="ctrTitle"/>
          </p:nvPr>
        </p:nvSpPr>
        <p:spPr>
          <a:xfrm>
            <a:off x="3217625" y="1608833"/>
            <a:ext cx="2708700" cy="3640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a:endParaRPr/>
          </a:p>
        </p:txBody>
      </p:sp>
    </p:spTree>
    <p:extLst>
      <p:ext uri="{BB962C8B-B14F-4D97-AF65-F5344CB8AC3E}">
        <p14:creationId xmlns:p14="http://schemas.microsoft.com/office/powerpoint/2010/main" val="416866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2918075" y="1223833"/>
            <a:ext cx="3307800" cy="4410400"/>
          </a:xfrm>
          <a:prstGeom prst="rect">
            <a:avLst/>
          </a:prstGeom>
          <a:solidFill>
            <a:schemeClr val="accent2"/>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 name="Google Shape;15;p3"/>
          <p:cNvSpPr txBox="1">
            <a:spLocks noGrp="1"/>
          </p:cNvSpPr>
          <p:nvPr>
            <p:ph type="ctrTitle"/>
          </p:nvPr>
        </p:nvSpPr>
        <p:spPr>
          <a:xfrm>
            <a:off x="3258675" y="2190833"/>
            <a:ext cx="26268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 name="Google Shape;16;p3"/>
          <p:cNvSpPr txBox="1">
            <a:spLocks noGrp="1"/>
          </p:cNvSpPr>
          <p:nvPr>
            <p:ph type="subTitle" idx="1"/>
          </p:nvPr>
        </p:nvSpPr>
        <p:spPr>
          <a:xfrm>
            <a:off x="3258675" y="4091539"/>
            <a:ext cx="26268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400"/>
              <a:buNone/>
              <a:defRPr sz="1400" i="1">
                <a:solidFill>
                  <a:srgbClr val="FFFFFF"/>
                </a:solidFill>
              </a:defRPr>
            </a:lvl1pPr>
            <a:lvl2pPr lvl="1" algn="ctr" rtl="0">
              <a:spcBef>
                <a:spcPts val="0"/>
              </a:spcBef>
              <a:spcAft>
                <a:spcPts val="0"/>
              </a:spcAft>
              <a:buClr>
                <a:srgbClr val="FFFFFF"/>
              </a:buClr>
              <a:buSzPts val="1400"/>
              <a:buNone/>
              <a:defRPr sz="1400" i="1">
                <a:solidFill>
                  <a:srgbClr val="FFFFFF"/>
                </a:solidFill>
              </a:defRPr>
            </a:lvl2pPr>
            <a:lvl3pPr lvl="2" algn="ctr" rtl="0">
              <a:spcBef>
                <a:spcPts val="0"/>
              </a:spcBef>
              <a:spcAft>
                <a:spcPts val="0"/>
              </a:spcAft>
              <a:buClr>
                <a:srgbClr val="FFFFFF"/>
              </a:buClr>
              <a:buSzPts val="1400"/>
              <a:buNone/>
              <a:defRPr sz="1400" i="1">
                <a:solidFill>
                  <a:srgbClr val="FFFFFF"/>
                </a:solidFill>
              </a:defRPr>
            </a:lvl3pPr>
            <a:lvl4pPr lvl="3" algn="ctr" rtl="0">
              <a:spcBef>
                <a:spcPts val="0"/>
              </a:spcBef>
              <a:spcAft>
                <a:spcPts val="0"/>
              </a:spcAft>
              <a:buClr>
                <a:srgbClr val="FFFFFF"/>
              </a:buClr>
              <a:buSzPts val="1400"/>
              <a:buNone/>
              <a:defRPr sz="1400" i="1">
                <a:solidFill>
                  <a:srgbClr val="FFFFFF"/>
                </a:solidFill>
              </a:defRPr>
            </a:lvl4pPr>
            <a:lvl5pPr lvl="4" algn="ctr" rtl="0">
              <a:spcBef>
                <a:spcPts val="0"/>
              </a:spcBef>
              <a:spcAft>
                <a:spcPts val="0"/>
              </a:spcAft>
              <a:buClr>
                <a:srgbClr val="FFFFFF"/>
              </a:buClr>
              <a:buSzPts val="1400"/>
              <a:buNone/>
              <a:defRPr sz="1400" i="1">
                <a:solidFill>
                  <a:srgbClr val="FFFFFF"/>
                </a:solidFill>
              </a:defRPr>
            </a:lvl5pPr>
            <a:lvl6pPr lvl="5" algn="ctr" rtl="0">
              <a:spcBef>
                <a:spcPts val="0"/>
              </a:spcBef>
              <a:spcAft>
                <a:spcPts val="0"/>
              </a:spcAft>
              <a:buClr>
                <a:srgbClr val="FFFFFF"/>
              </a:buClr>
              <a:buSzPts val="1400"/>
              <a:buNone/>
              <a:defRPr sz="1400" i="1">
                <a:solidFill>
                  <a:srgbClr val="FFFFFF"/>
                </a:solidFill>
              </a:defRPr>
            </a:lvl6pPr>
            <a:lvl7pPr lvl="6" algn="ctr" rtl="0">
              <a:spcBef>
                <a:spcPts val="0"/>
              </a:spcBef>
              <a:spcAft>
                <a:spcPts val="0"/>
              </a:spcAft>
              <a:buClr>
                <a:srgbClr val="FFFFFF"/>
              </a:buClr>
              <a:buSzPts val="1400"/>
              <a:buNone/>
              <a:defRPr sz="1400" i="1">
                <a:solidFill>
                  <a:srgbClr val="FFFFFF"/>
                </a:solidFill>
              </a:defRPr>
            </a:lvl7pPr>
            <a:lvl8pPr lvl="7" algn="ctr" rtl="0">
              <a:spcBef>
                <a:spcPts val="0"/>
              </a:spcBef>
              <a:spcAft>
                <a:spcPts val="0"/>
              </a:spcAft>
              <a:buClr>
                <a:srgbClr val="FFFFFF"/>
              </a:buClr>
              <a:buSzPts val="1400"/>
              <a:buNone/>
              <a:defRPr sz="1400" i="1">
                <a:solidFill>
                  <a:srgbClr val="FFFFFF"/>
                </a:solidFill>
              </a:defRPr>
            </a:lvl8pPr>
            <a:lvl9pPr lvl="8" algn="ctr" rtl="0">
              <a:spcBef>
                <a:spcPts val="0"/>
              </a:spcBef>
              <a:spcAft>
                <a:spcPts val="0"/>
              </a:spcAft>
              <a:buClr>
                <a:srgbClr val="FFFFFF"/>
              </a:buClr>
              <a:buSzPts val="1400"/>
              <a:buNone/>
              <a:defRPr sz="1400" i="1">
                <a:solidFill>
                  <a:srgbClr val="FFFFFF"/>
                </a:solidFill>
              </a:defRPr>
            </a:lvl9pPr>
          </a:lstStyle>
          <a:p>
            <a:endParaRPr/>
          </a:p>
        </p:txBody>
      </p:sp>
      <p:grpSp>
        <p:nvGrpSpPr>
          <p:cNvPr id="17" name="Google Shape;17;p3"/>
          <p:cNvGrpSpPr/>
          <p:nvPr/>
        </p:nvGrpSpPr>
        <p:grpSpPr>
          <a:xfrm>
            <a:off x="4414050" y="3871400"/>
            <a:ext cx="315900" cy="131200"/>
            <a:chOff x="4414050" y="1436450"/>
            <a:chExt cx="315900" cy="98400"/>
          </a:xfrm>
        </p:grpSpPr>
        <p:cxnSp>
          <p:nvCxnSpPr>
            <p:cNvPr id="18" name="Google Shape;18;p3"/>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19" name="Google Shape;19;p3"/>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31268927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20"/>
        <p:cNvGrpSpPr/>
        <p:nvPr/>
      </p:nvGrpSpPr>
      <p:grpSpPr>
        <a:xfrm>
          <a:off x="0" y="0"/>
          <a:ext cx="0" cy="0"/>
          <a:chOff x="0" y="0"/>
          <a:chExt cx="0" cy="0"/>
        </a:xfrm>
      </p:grpSpPr>
      <p:sp>
        <p:nvSpPr>
          <p:cNvPr id="21" name="Google Shape;21;p4"/>
          <p:cNvSpPr/>
          <p:nvPr/>
        </p:nvSpPr>
        <p:spPr>
          <a:xfrm>
            <a:off x="2682794" y="910135"/>
            <a:ext cx="3778500" cy="5038000"/>
          </a:xfrm>
          <a:prstGeom prst="rect">
            <a:avLst/>
          </a:prstGeom>
          <a:solidFill>
            <a:schemeClr val="accent2"/>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 name="Google Shape;22;p4"/>
          <p:cNvSpPr txBox="1">
            <a:spLocks noGrp="1"/>
          </p:cNvSpPr>
          <p:nvPr>
            <p:ph type="body" idx="1"/>
          </p:nvPr>
        </p:nvSpPr>
        <p:spPr>
          <a:xfrm>
            <a:off x="2971400" y="1751033"/>
            <a:ext cx="3201300" cy="3370800"/>
          </a:xfrm>
          <a:prstGeom prst="rect">
            <a:avLst/>
          </a:prstGeom>
        </p:spPr>
        <p:txBody>
          <a:bodyPr spcFirstLastPara="1" wrap="square" lIns="91425" tIns="91425" rIns="91425" bIns="91425" anchor="ctr" anchorCtr="0">
            <a:noAutofit/>
          </a:bodyPr>
          <a:lstStyle>
            <a:lvl1pPr marL="457200" lvl="0" indent="-368300" algn="ctr" rtl="0">
              <a:spcBef>
                <a:spcPts val="600"/>
              </a:spcBef>
              <a:spcAft>
                <a:spcPts val="0"/>
              </a:spcAft>
              <a:buClr>
                <a:srgbClr val="FFFFFF"/>
              </a:buClr>
              <a:buSzPts val="2200"/>
              <a:buChar char="⬗"/>
              <a:defRPr i="1">
                <a:solidFill>
                  <a:srgbClr val="FFFFFF"/>
                </a:solidFill>
              </a:defRPr>
            </a:lvl1pPr>
            <a:lvl2pPr marL="914400" lvl="1" indent="-368300" algn="ctr" rtl="0">
              <a:spcBef>
                <a:spcPts val="0"/>
              </a:spcBef>
              <a:spcAft>
                <a:spcPts val="0"/>
              </a:spcAft>
              <a:buClr>
                <a:srgbClr val="FFFFFF"/>
              </a:buClr>
              <a:buSzPts val="2200"/>
              <a:buChar char="◇"/>
              <a:defRPr i="1">
                <a:solidFill>
                  <a:srgbClr val="FFFFFF"/>
                </a:solidFill>
              </a:defRPr>
            </a:lvl2pPr>
            <a:lvl3pPr marL="1371600" lvl="2" indent="-368300" algn="ctr" rtl="0">
              <a:spcBef>
                <a:spcPts val="0"/>
              </a:spcBef>
              <a:spcAft>
                <a:spcPts val="0"/>
              </a:spcAft>
              <a:buClr>
                <a:srgbClr val="FFFFFF"/>
              </a:buClr>
              <a:buSzPts val="2200"/>
              <a:buChar char="◇"/>
              <a:defRPr i="1">
                <a:solidFill>
                  <a:srgbClr val="FFFFFF"/>
                </a:solidFill>
              </a:defRPr>
            </a:lvl3pPr>
            <a:lvl4pPr marL="1828800" lvl="3" indent="-368300" algn="ctr" rtl="0">
              <a:spcBef>
                <a:spcPts val="0"/>
              </a:spcBef>
              <a:spcAft>
                <a:spcPts val="0"/>
              </a:spcAft>
              <a:buClr>
                <a:srgbClr val="FFFFFF"/>
              </a:buClr>
              <a:buSzPts val="2200"/>
              <a:buChar char="◇"/>
              <a:defRPr i="1">
                <a:solidFill>
                  <a:srgbClr val="FFFFFF"/>
                </a:solidFill>
              </a:defRPr>
            </a:lvl4pPr>
            <a:lvl5pPr marL="2286000" lvl="4" indent="-368300" algn="ctr" rtl="0">
              <a:spcBef>
                <a:spcPts val="0"/>
              </a:spcBef>
              <a:spcAft>
                <a:spcPts val="0"/>
              </a:spcAft>
              <a:buClr>
                <a:srgbClr val="FFFFFF"/>
              </a:buClr>
              <a:buSzPts val="2200"/>
              <a:buChar char="◇"/>
              <a:defRPr i="1">
                <a:solidFill>
                  <a:srgbClr val="FFFFFF"/>
                </a:solidFill>
              </a:defRPr>
            </a:lvl5pPr>
            <a:lvl6pPr marL="2743200" lvl="5" indent="-368300" algn="ctr" rtl="0">
              <a:spcBef>
                <a:spcPts val="0"/>
              </a:spcBef>
              <a:spcAft>
                <a:spcPts val="0"/>
              </a:spcAft>
              <a:buClr>
                <a:srgbClr val="FFFFFF"/>
              </a:buClr>
              <a:buSzPts val="2200"/>
              <a:buChar char="◇"/>
              <a:defRPr i="1">
                <a:solidFill>
                  <a:srgbClr val="FFFFFF"/>
                </a:solidFill>
              </a:defRPr>
            </a:lvl6pPr>
            <a:lvl7pPr marL="3200400" lvl="6" indent="-368300" algn="ctr" rtl="0">
              <a:spcBef>
                <a:spcPts val="0"/>
              </a:spcBef>
              <a:spcAft>
                <a:spcPts val="0"/>
              </a:spcAft>
              <a:buClr>
                <a:srgbClr val="FFFFFF"/>
              </a:buClr>
              <a:buSzPts val="2200"/>
              <a:buChar char="◇"/>
              <a:defRPr i="1">
                <a:solidFill>
                  <a:srgbClr val="FFFFFF"/>
                </a:solidFill>
              </a:defRPr>
            </a:lvl7pPr>
            <a:lvl8pPr marL="3657600" lvl="7" indent="-368300" algn="ctr" rtl="0">
              <a:spcBef>
                <a:spcPts val="0"/>
              </a:spcBef>
              <a:spcAft>
                <a:spcPts val="0"/>
              </a:spcAft>
              <a:buClr>
                <a:srgbClr val="FFFFFF"/>
              </a:buClr>
              <a:buSzPts val="2200"/>
              <a:buChar char="◇"/>
              <a:defRPr i="1">
                <a:solidFill>
                  <a:srgbClr val="FFFFFF"/>
                </a:solidFill>
              </a:defRPr>
            </a:lvl8pPr>
            <a:lvl9pPr marL="4114800" lvl="8" indent="-368300" algn="ctr">
              <a:spcBef>
                <a:spcPts val="0"/>
              </a:spcBef>
              <a:spcAft>
                <a:spcPts val="0"/>
              </a:spcAft>
              <a:buClr>
                <a:srgbClr val="FFFFFF"/>
              </a:buClr>
              <a:buSzPts val="2200"/>
              <a:buChar char="◇"/>
              <a:defRPr i="1">
                <a:solidFill>
                  <a:srgbClr val="FFFFFF"/>
                </a:solidFill>
              </a:defRPr>
            </a:lvl9pPr>
          </a:lstStyle>
          <a:p>
            <a:endParaRPr/>
          </a:p>
        </p:txBody>
      </p:sp>
      <p:sp>
        <p:nvSpPr>
          <p:cNvPr id="23" name="Google Shape;23;p4"/>
          <p:cNvSpPr txBox="1"/>
          <p:nvPr/>
        </p:nvSpPr>
        <p:spPr>
          <a:xfrm>
            <a:off x="3593400" y="940225"/>
            <a:ext cx="1957200" cy="8716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000" kern="0">
                <a:solidFill>
                  <a:srgbClr val="FFFFFF"/>
                </a:solidFill>
                <a:latin typeface="Tinos"/>
                <a:ea typeface="Tinos"/>
                <a:cs typeface="Tinos"/>
                <a:sym typeface="Tinos"/>
              </a:rPr>
              <a:t>“</a:t>
            </a:r>
            <a:endParaRPr sz="6000" kern="0">
              <a:solidFill>
                <a:srgbClr val="FFFFFF"/>
              </a:solidFill>
              <a:latin typeface="Tinos"/>
              <a:ea typeface="Tinos"/>
              <a:cs typeface="Tinos"/>
              <a:sym typeface="Tinos"/>
            </a:endParaRPr>
          </a:p>
        </p:txBody>
      </p:sp>
      <p:sp>
        <p:nvSpPr>
          <p:cNvPr id="24" name="Google Shape;24;p4"/>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grpSp>
        <p:nvGrpSpPr>
          <p:cNvPr id="25" name="Google Shape;25;p4"/>
          <p:cNvGrpSpPr/>
          <p:nvPr/>
        </p:nvGrpSpPr>
        <p:grpSpPr>
          <a:xfrm>
            <a:off x="4414050" y="5395400"/>
            <a:ext cx="315900" cy="131200"/>
            <a:chOff x="4414050" y="1436450"/>
            <a:chExt cx="315900" cy="98400"/>
          </a:xfrm>
        </p:grpSpPr>
        <p:cxnSp>
          <p:nvCxnSpPr>
            <p:cNvPr id="26" name="Google Shape;26;p4"/>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27" name="Google Shape;27;p4"/>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1940403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rgbClr val="9E7C59"/>
        </a:solidFill>
        <a:effectLst/>
      </p:bgPr>
    </p:bg>
    <p:spTree>
      <p:nvGrpSpPr>
        <p:cNvPr id="1" name="Shape 28"/>
        <p:cNvGrpSpPr/>
        <p:nvPr/>
      </p:nvGrpSpPr>
      <p:grpSpPr>
        <a:xfrm>
          <a:off x="0" y="0"/>
          <a:ext cx="0" cy="0"/>
          <a:chOff x="0" y="0"/>
          <a:chExt cx="0" cy="0"/>
        </a:xfrm>
      </p:grpSpPr>
      <p:sp>
        <p:nvSpPr>
          <p:cNvPr id="29" name="Google Shape;29;p5"/>
          <p:cNvSpPr/>
          <p:nvPr/>
        </p:nvSpPr>
        <p:spPr>
          <a:xfrm>
            <a:off x="554700" y="726200"/>
            <a:ext cx="8034600" cy="54056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0" name="Google Shape;30;p5"/>
          <p:cNvSpPr txBox="1">
            <a:spLocks noGrp="1"/>
          </p:cNvSpPr>
          <p:nvPr>
            <p:ph type="title"/>
          </p:nvPr>
        </p:nvSpPr>
        <p:spPr>
          <a:xfrm>
            <a:off x="902900" y="989733"/>
            <a:ext cx="7338300" cy="8096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5"/>
          <p:cNvSpPr txBox="1">
            <a:spLocks noGrp="1"/>
          </p:cNvSpPr>
          <p:nvPr>
            <p:ph type="body" idx="1"/>
          </p:nvPr>
        </p:nvSpPr>
        <p:spPr>
          <a:xfrm>
            <a:off x="902900" y="2131645"/>
            <a:ext cx="7338300" cy="35180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Clr>
                <a:srgbClr val="9E7C59"/>
              </a:buClr>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32" name="Google Shape;32;p5"/>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grpSp>
        <p:nvGrpSpPr>
          <p:cNvPr id="33" name="Google Shape;33;p5"/>
          <p:cNvGrpSpPr/>
          <p:nvPr/>
        </p:nvGrpSpPr>
        <p:grpSpPr>
          <a:xfrm>
            <a:off x="4414050" y="1755844"/>
            <a:ext cx="315900" cy="131200"/>
            <a:chOff x="4414050" y="1436450"/>
            <a:chExt cx="315900" cy="98400"/>
          </a:xfrm>
        </p:grpSpPr>
        <p:cxnSp>
          <p:nvCxnSpPr>
            <p:cNvPr id="34" name="Google Shape;34;p5"/>
            <p:cNvCxnSpPr/>
            <p:nvPr/>
          </p:nvCxnSpPr>
          <p:spPr>
            <a:xfrm>
              <a:off x="4414050" y="1485650"/>
              <a:ext cx="315900" cy="0"/>
            </a:xfrm>
            <a:prstGeom prst="straightConnector1">
              <a:avLst/>
            </a:prstGeom>
            <a:noFill/>
            <a:ln w="9525" cap="flat" cmpd="sng">
              <a:solidFill>
                <a:schemeClr val="accent2"/>
              </a:solidFill>
              <a:prstDash val="solid"/>
              <a:round/>
              <a:headEnd type="oval" w="med" len="med"/>
              <a:tailEnd type="oval" w="med" len="med"/>
            </a:ln>
          </p:spPr>
        </p:cxnSp>
        <p:sp>
          <p:nvSpPr>
            <p:cNvPr id="35" name="Google Shape;35;p5"/>
            <p:cNvSpPr/>
            <p:nvPr/>
          </p:nvSpPr>
          <p:spPr>
            <a:xfrm>
              <a:off x="4522800" y="1436450"/>
              <a:ext cx="98400" cy="984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7034490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1 column half slide">
  <p:cSld name="Title + 1 column half slide">
    <p:bg>
      <p:bgPr>
        <a:solidFill>
          <a:srgbClr val="9E7C59"/>
        </a:solidFill>
        <a:effectLst/>
      </p:bgPr>
    </p:bg>
    <p:spTree>
      <p:nvGrpSpPr>
        <p:cNvPr id="1" name="Shape 36"/>
        <p:cNvGrpSpPr/>
        <p:nvPr/>
      </p:nvGrpSpPr>
      <p:grpSpPr>
        <a:xfrm>
          <a:off x="0" y="0"/>
          <a:ext cx="0" cy="0"/>
          <a:chOff x="0" y="0"/>
          <a:chExt cx="0" cy="0"/>
        </a:xfrm>
      </p:grpSpPr>
      <p:sp>
        <p:nvSpPr>
          <p:cNvPr id="37" name="Google Shape;37;p6"/>
          <p:cNvSpPr/>
          <p:nvPr/>
        </p:nvSpPr>
        <p:spPr>
          <a:xfrm>
            <a:off x="554700" y="726200"/>
            <a:ext cx="4025400" cy="54056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8" name="Google Shape;38;p6"/>
          <p:cNvSpPr txBox="1">
            <a:spLocks noGrp="1"/>
          </p:cNvSpPr>
          <p:nvPr>
            <p:ph type="title"/>
          </p:nvPr>
        </p:nvSpPr>
        <p:spPr>
          <a:xfrm>
            <a:off x="902900" y="989733"/>
            <a:ext cx="3291600" cy="809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9" name="Google Shape;39;p6"/>
          <p:cNvSpPr txBox="1">
            <a:spLocks noGrp="1"/>
          </p:cNvSpPr>
          <p:nvPr>
            <p:ph type="body" idx="1"/>
          </p:nvPr>
        </p:nvSpPr>
        <p:spPr>
          <a:xfrm>
            <a:off x="902900" y="2131640"/>
            <a:ext cx="3291600" cy="3518000"/>
          </a:xfrm>
          <a:prstGeom prst="rect">
            <a:avLst/>
          </a:prstGeom>
        </p:spPr>
        <p:txBody>
          <a:bodyPr spcFirstLastPara="1" wrap="square" lIns="91425" tIns="91425" rIns="91425" bIns="91425" anchor="t" anchorCtr="0">
            <a:noAutofit/>
          </a:bodyPr>
          <a:lstStyle>
            <a:lvl1pPr marL="457200" lvl="0" indent="-368300" rtl="0">
              <a:spcBef>
                <a:spcPts val="600"/>
              </a:spcBef>
              <a:spcAft>
                <a:spcPts val="0"/>
              </a:spcAft>
              <a:buClr>
                <a:srgbClr val="9E7C59"/>
              </a:buClr>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40" name="Google Shape;40;p6"/>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grpSp>
        <p:nvGrpSpPr>
          <p:cNvPr id="41" name="Google Shape;41;p6"/>
          <p:cNvGrpSpPr/>
          <p:nvPr/>
        </p:nvGrpSpPr>
        <p:grpSpPr>
          <a:xfrm>
            <a:off x="2409450" y="1755844"/>
            <a:ext cx="315900" cy="131200"/>
            <a:chOff x="4414050" y="1436450"/>
            <a:chExt cx="315900" cy="98400"/>
          </a:xfrm>
        </p:grpSpPr>
        <p:cxnSp>
          <p:nvCxnSpPr>
            <p:cNvPr id="42" name="Google Shape;42;p6"/>
            <p:cNvCxnSpPr/>
            <p:nvPr/>
          </p:nvCxnSpPr>
          <p:spPr>
            <a:xfrm>
              <a:off x="4414050" y="1485650"/>
              <a:ext cx="315900" cy="0"/>
            </a:xfrm>
            <a:prstGeom prst="straightConnector1">
              <a:avLst/>
            </a:prstGeom>
            <a:noFill/>
            <a:ln w="9525" cap="flat" cmpd="sng">
              <a:solidFill>
                <a:schemeClr val="accent2"/>
              </a:solidFill>
              <a:prstDash val="solid"/>
              <a:round/>
              <a:headEnd type="oval" w="med" len="med"/>
              <a:tailEnd type="oval" w="med" len="med"/>
            </a:ln>
          </p:spPr>
        </p:cxnSp>
        <p:sp>
          <p:nvSpPr>
            <p:cNvPr id="43" name="Google Shape;43;p6"/>
            <p:cNvSpPr/>
            <p:nvPr/>
          </p:nvSpPr>
          <p:spPr>
            <a:xfrm>
              <a:off x="4522800" y="1436450"/>
              <a:ext cx="98400" cy="984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325404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2623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7"/>
          <p:cNvSpPr/>
          <p:nvPr/>
        </p:nvSpPr>
        <p:spPr>
          <a:xfrm>
            <a:off x="554700" y="726200"/>
            <a:ext cx="8034600" cy="54056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46" name="Google Shape;46;p7"/>
          <p:cNvGrpSpPr/>
          <p:nvPr/>
        </p:nvGrpSpPr>
        <p:grpSpPr>
          <a:xfrm>
            <a:off x="4414050" y="1755844"/>
            <a:ext cx="315900" cy="131200"/>
            <a:chOff x="4414050" y="1436450"/>
            <a:chExt cx="315900" cy="98400"/>
          </a:xfrm>
        </p:grpSpPr>
        <p:cxnSp>
          <p:nvCxnSpPr>
            <p:cNvPr id="47" name="Google Shape;47;p7"/>
            <p:cNvCxnSpPr/>
            <p:nvPr/>
          </p:nvCxnSpPr>
          <p:spPr>
            <a:xfrm>
              <a:off x="4414050" y="1485650"/>
              <a:ext cx="315900" cy="0"/>
            </a:xfrm>
            <a:prstGeom prst="straightConnector1">
              <a:avLst/>
            </a:prstGeom>
            <a:noFill/>
            <a:ln w="9525" cap="flat" cmpd="sng">
              <a:solidFill>
                <a:schemeClr val="accent2"/>
              </a:solidFill>
              <a:prstDash val="solid"/>
              <a:round/>
              <a:headEnd type="oval" w="med" len="med"/>
              <a:tailEnd type="oval" w="med" len="med"/>
            </a:ln>
          </p:spPr>
        </p:cxnSp>
        <p:sp>
          <p:nvSpPr>
            <p:cNvPr id="48" name="Google Shape;48;p7"/>
            <p:cNvSpPr/>
            <p:nvPr/>
          </p:nvSpPr>
          <p:spPr>
            <a:xfrm>
              <a:off x="4522800" y="1436450"/>
              <a:ext cx="98400" cy="984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49" name="Google Shape;49;p7"/>
          <p:cNvSpPr txBox="1">
            <a:spLocks noGrp="1"/>
          </p:cNvSpPr>
          <p:nvPr>
            <p:ph type="title"/>
          </p:nvPr>
        </p:nvSpPr>
        <p:spPr>
          <a:xfrm>
            <a:off x="902900" y="989733"/>
            <a:ext cx="7338300" cy="8096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7"/>
          <p:cNvSpPr txBox="1">
            <a:spLocks noGrp="1"/>
          </p:cNvSpPr>
          <p:nvPr>
            <p:ph type="body" idx="1"/>
          </p:nvPr>
        </p:nvSpPr>
        <p:spPr>
          <a:xfrm>
            <a:off x="902825" y="2134133"/>
            <a:ext cx="3561900" cy="3855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4679246" y="2134133"/>
            <a:ext cx="3561900" cy="3855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1400501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3"/>
        <p:cNvGrpSpPr/>
        <p:nvPr/>
      </p:nvGrpSpPr>
      <p:grpSpPr>
        <a:xfrm>
          <a:off x="0" y="0"/>
          <a:ext cx="0" cy="0"/>
          <a:chOff x="0" y="0"/>
          <a:chExt cx="0" cy="0"/>
        </a:xfrm>
      </p:grpSpPr>
      <p:sp>
        <p:nvSpPr>
          <p:cNvPr id="54" name="Google Shape;54;p8"/>
          <p:cNvSpPr/>
          <p:nvPr/>
        </p:nvSpPr>
        <p:spPr>
          <a:xfrm>
            <a:off x="554700" y="726200"/>
            <a:ext cx="8034600" cy="54056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55" name="Google Shape;55;p8"/>
          <p:cNvGrpSpPr/>
          <p:nvPr/>
        </p:nvGrpSpPr>
        <p:grpSpPr>
          <a:xfrm>
            <a:off x="4414050" y="1755844"/>
            <a:ext cx="315900" cy="131200"/>
            <a:chOff x="4414050" y="1436450"/>
            <a:chExt cx="315900" cy="98400"/>
          </a:xfrm>
        </p:grpSpPr>
        <p:cxnSp>
          <p:nvCxnSpPr>
            <p:cNvPr id="56" name="Google Shape;56;p8"/>
            <p:cNvCxnSpPr/>
            <p:nvPr/>
          </p:nvCxnSpPr>
          <p:spPr>
            <a:xfrm>
              <a:off x="4414050" y="1485650"/>
              <a:ext cx="315900" cy="0"/>
            </a:xfrm>
            <a:prstGeom prst="straightConnector1">
              <a:avLst/>
            </a:prstGeom>
            <a:noFill/>
            <a:ln w="9525" cap="flat" cmpd="sng">
              <a:solidFill>
                <a:schemeClr val="accent2"/>
              </a:solidFill>
              <a:prstDash val="solid"/>
              <a:round/>
              <a:headEnd type="oval" w="med" len="med"/>
              <a:tailEnd type="oval" w="med" len="med"/>
            </a:ln>
          </p:spPr>
        </p:cxnSp>
        <p:sp>
          <p:nvSpPr>
            <p:cNvPr id="57" name="Google Shape;57;p8"/>
            <p:cNvSpPr/>
            <p:nvPr/>
          </p:nvSpPr>
          <p:spPr>
            <a:xfrm>
              <a:off x="4522800" y="1436450"/>
              <a:ext cx="98400" cy="984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58" name="Google Shape;58;p8"/>
          <p:cNvSpPr txBox="1">
            <a:spLocks noGrp="1"/>
          </p:cNvSpPr>
          <p:nvPr>
            <p:ph type="title"/>
          </p:nvPr>
        </p:nvSpPr>
        <p:spPr>
          <a:xfrm>
            <a:off x="902900" y="989733"/>
            <a:ext cx="7338300" cy="809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59" name="Google Shape;59;p8"/>
          <p:cNvSpPr txBox="1">
            <a:spLocks noGrp="1"/>
          </p:cNvSpPr>
          <p:nvPr>
            <p:ph type="body" idx="1"/>
          </p:nvPr>
        </p:nvSpPr>
        <p:spPr>
          <a:xfrm>
            <a:off x="902900" y="2123200"/>
            <a:ext cx="2365200" cy="3820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0" name="Google Shape;60;p8"/>
          <p:cNvSpPr txBox="1">
            <a:spLocks noGrp="1"/>
          </p:cNvSpPr>
          <p:nvPr>
            <p:ph type="body" idx="2"/>
          </p:nvPr>
        </p:nvSpPr>
        <p:spPr>
          <a:xfrm>
            <a:off x="3389475" y="2123200"/>
            <a:ext cx="2365200" cy="3820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1" name="Google Shape;61;p8"/>
          <p:cNvSpPr txBox="1">
            <a:spLocks noGrp="1"/>
          </p:cNvSpPr>
          <p:nvPr>
            <p:ph type="body" idx="3"/>
          </p:nvPr>
        </p:nvSpPr>
        <p:spPr>
          <a:xfrm>
            <a:off x="5876050" y="2123200"/>
            <a:ext cx="2365200" cy="3820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2" name="Google Shape;62;p8"/>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7815272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sp>
        <p:nvSpPr>
          <p:cNvPr id="64" name="Google Shape;64;p9"/>
          <p:cNvSpPr/>
          <p:nvPr/>
        </p:nvSpPr>
        <p:spPr>
          <a:xfrm>
            <a:off x="554700" y="726200"/>
            <a:ext cx="8034600" cy="54056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65" name="Google Shape;65;p9"/>
          <p:cNvGrpSpPr/>
          <p:nvPr/>
        </p:nvGrpSpPr>
        <p:grpSpPr>
          <a:xfrm>
            <a:off x="4414050" y="1755844"/>
            <a:ext cx="315900" cy="131200"/>
            <a:chOff x="4414050" y="1436450"/>
            <a:chExt cx="315900" cy="98400"/>
          </a:xfrm>
        </p:grpSpPr>
        <p:cxnSp>
          <p:nvCxnSpPr>
            <p:cNvPr id="66" name="Google Shape;66;p9"/>
            <p:cNvCxnSpPr/>
            <p:nvPr/>
          </p:nvCxnSpPr>
          <p:spPr>
            <a:xfrm>
              <a:off x="4414050" y="1485650"/>
              <a:ext cx="315900" cy="0"/>
            </a:xfrm>
            <a:prstGeom prst="straightConnector1">
              <a:avLst/>
            </a:prstGeom>
            <a:noFill/>
            <a:ln w="9525" cap="flat" cmpd="sng">
              <a:solidFill>
                <a:schemeClr val="accent2"/>
              </a:solidFill>
              <a:prstDash val="solid"/>
              <a:round/>
              <a:headEnd type="oval" w="med" len="med"/>
              <a:tailEnd type="oval" w="med" len="med"/>
            </a:ln>
          </p:spPr>
        </p:cxnSp>
        <p:sp>
          <p:nvSpPr>
            <p:cNvPr id="67" name="Google Shape;67;p9"/>
            <p:cNvSpPr/>
            <p:nvPr/>
          </p:nvSpPr>
          <p:spPr>
            <a:xfrm>
              <a:off x="4522800" y="1436450"/>
              <a:ext cx="98400" cy="984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68" name="Google Shape;68;p9"/>
          <p:cNvSpPr txBox="1">
            <a:spLocks noGrp="1"/>
          </p:cNvSpPr>
          <p:nvPr>
            <p:ph type="title"/>
          </p:nvPr>
        </p:nvSpPr>
        <p:spPr>
          <a:xfrm>
            <a:off x="902900" y="989733"/>
            <a:ext cx="7338300" cy="8096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69" name="Google Shape;69;p9"/>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8672222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p:nvPr/>
        </p:nvSpPr>
        <p:spPr>
          <a:xfrm>
            <a:off x="554700" y="726200"/>
            <a:ext cx="8034600" cy="54056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72" name="Google Shape;72;p10"/>
          <p:cNvGrpSpPr/>
          <p:nvPr/>
        </p:nvGrpSpPr>
        <p:grpSpPr>
          <a:xfrm>
            <a:off x="4414050" y="5311844"/>
            <a:ext cx="315900" cy="131200"/>
            <a:chOff x="4414050" y="1436450"/>
            <a:chExt cx="315900" cy="98400"/>
          </a:xfrm>
        </p:grpSpPr>
        <p:cxnSp>
          <p:nvCxnSpPr>
            <p:cNvPr id="73" name="Google Shape;73;p10"/>
            <p:cNvCxnSpPr/>
            <p:nvPr/>
          </p:nvCxnSpPr>
          <p:spPr>
            <a:xfrm>
              <a:off x="4414050" y="1485650"/>
              <a:ext cx="315900" cy="0"/>
            </a:xfrm>
            <a:prstGeom prst="straightConnector1">
              <a:avLst/>
            </a:prstGeom>
            <a:noFill/>
            <a:ln w="9525" cap="flat" cmpd="sng">
              <a:solidFill>
                <a:schemeClr val="accent2"/>
              </a:solidFill>
              <a:prstDash val="solid"/>
              <a:round/>
              <a:headEnd type="oval" w="med" len="med"/>
              <a:tailEnd type="oval" w="med" len="med"/>
            </a:ln>
          </p:spPr>
        </p:cxnSp>
        <p:sp>
          <p:nvSpPr>
            <p:cNvPr id="74" name="Google Shape;74;p10"/>
            <p:cNvSpPr/>
            <p:nvPr/>
          </p:nvSpPr>
          <p:spPr>
            <a:xfrm>
              <a:off x="4522800" y="1436450"/>
              <a:ext cx="98400" cy="98400"/>
            </a:xfrm>
            <a:prstGeom prst="diamond">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75" name="Google Shape;75;p10"/>
          <p:cNvSpPr txBox="1">
            <a:spLocks noGrp="1"/>
          </p:cNvSpPr>
          <p:nvPr>
            <p:ph type="body" idx="1"/>
          </p:nvPr>
        </p:nvSpPr>
        <p:spPr>
          <a:xfrm>
            <a:off x="853650" y="5287356"/>
            <a:ext cx="7436700" cy="6928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Clr>
                <a:schemeClr val="dk2"/>
              </a:buClr>
              <a:buSzPts val="1400"/>
              <a:buNone/>
              <a:defRPr sz="1400">
                <a:solidFill>
                  <a:schemeClr val="dk2"/>
                </a:solidFill>
              </a:defRPr>
            </a:lvl1pPr>
          </a:lstStyle>
          <a:p>
            <a:endParaRPr/>
          </a:p>
        </p:txBody>
      </p:sp>
      <p:sp>
        <p:nvSpPr>
          <p:cNvPr id="76" name="Google Shape;76;p10"/>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4023610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container" type="blank">
  <p:cSld name="Blank container">
    <p:spTree>
      <p:nvGrpSpPr>
        <p:cNvPr id="1" name="Shape 77"/>
        <p:cNvGrpSpPr/>
        <p:nvPr/>
      </p:nvGrpSpPr>
      <p:grpSpPr>
        <a:xfrm>
          <a:off x="0" y="0"/>
          <a:ext cx="0" cy="0"/>
          <a:chOff x="0" y="0"/>
          <a:chExt cx="0" cy="0"/>
        </a:xfrm>
      </p:grpSpPr>
      <p:sp>
        <p:nvSpPr>
          <p:cNvPr id="78" name="Google Shape;78;p11"/>
          <p:cNvSpPr/>
          <p:nvPr/>
        </p:nvSpPr>
        <p:spPr>
          <a:xfrm>
            <a:off x="554700" y="726200"/>
            <a:ext cx="8034600" cy="54056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9" name="Google Shape;79;p11"/>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243695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grpSp>
        <p:nvGrpSpPr>
          <p:cNvPr id="82" name="Google Shape;82;p12"/>
          <p:cNvGrpSpPr/>
          <p:nvPr/>
        </p:nvGrpSpPr>
        <p:grpSpPr>
          <a:xfrm>
            <a:off x="4414050" y="6106600"/>
            <a:ext cx="315900" cy="131200"/>
            <a:chOff x="4414050" y="1436450"/>
            <a:chExt cx="315900" cy="98400"/>
          </a:xfrm>
        </p:grpSpPr>
        <p:cxnSp>
          <p:nvCxnSpPr>
            <p:cNvPr id="83" name="Google Shape;83;p12"/>
            <p:cNvCxnSpPr/>
            <p:nvPr/>
          </p:nvCxnSpPr>
          <p:spPr>
            <a:xfrm>
              <a:off x="4414050" y="1485650"/>
              <a:ext cx="315900" cy="0"/>
            </a:xfrm>
            <a:prstGeom prst="straightConnector1">
              <a:avLst/>
            </a:prstGeom>
            <a:noFill/>
            <a:ln w="9525" cap="flat" cmpd="sng">
              <a:solidFill>
                <a:schemeClr val="lt1"/>
              </a:solidFill>
              <a:prstDash val="solid"/>
              <a:round/>
              <a:headEnd type="oval" w="med" len="med"/>
              <a:tailEnd type="oval" w="med" len="med"/>
            </a:ln>
          </p:spPr>
        </p:cxnSp>
        <p:sp>
          <p:nvSpPr>
            <p:cNvPr id="84" name="Google Shape;84;p12"/>
            <p:cNvSpPr/>
            <p:nvPr/>
          </p:nvSpPr>
          <p:spPr>
            <a:xfrm>
              <a:off x="4522800" y="1436450"/>
              <a:ext cx="98400" cy="984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30259650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with frame">
  <p:cSld name="Blank with frame">
    <p:spTree>
      <p:nvGrpSpPr>
        <p:cNvPr id="1" name="Shape 85"/>
        <p:cNvGrpSpPr/>
        <p:nvPr/>
      </p:nvGrpSpPr>
      <p:grpSpPr>
        <a:xfrm>
          <a:off x="0" y="0"/>
          <a:ext cx="0" cy="0"/>
          <a:chOff x="0" y="0"/>
          <a:chExt cx="0" cy="0"/>
        </a:xfrm>
      </p:grpSpPr>
      <p:sp>
        <p:nvSpPr>
          <p:cNvPr id="86" name="Google Shape;86;p13"/>
          <p:cNvSpPr/>
          <p:nvPr/>
        </p:nvSpPr>
        <p:spPr>
          <a:xfrm>
            <a:off x="0" y="0"/>
            <a:ext cx="9144000" cy="6858000"/>
          </a:xfrm>
          <a:prstGeom prst="frame">
            <a:avLst>
              <a:gd name="adj1" fmla="val 10576"/>
            </a:avLst>
          </a:prstGeom>
          <a:solidFill>
            <a:srgbClr val="1A0808">
              <a:alpha val="4246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pic>
        <p:nvPicPr>
          <p:cNvPr id="87" name="Google Shape;87;p13"/>
          <p:cNvPicPr preferRelativeResize="0"/>
          <p:nvPr/>
        </p:nvPicPr>
        <p:blipFill>
          <a:blip r:embed="rId2">
            <a:alphaModFix/>
          </a:blip>
          <a:stretch>
            <a:fillRect/>
          </a:stretch>
        </p:blipFill>
        <p:spPr>
          <a:xfrm>
            <a:off x="147750" y="298667"/>
            <a:ext cx="8848500" cy="6282800"/>
          </a:xfrm>
          <a:prstGeom prst="frame">
            <a:avLst>
              <a:gd name="adj1" fmla="val 7899"/>
            </a:avLst>
          </a:prstGeom>
          <a:noFill/>
          <a:ln>
            <a:noFill/>
          </a:ln>
        </p:spPr>
      </p:pic>
      <p:sp>
        <p:nvSpPr>
          <p:cNvPr id="88" name="Google Shape;88;p13"/>
          <p:cNvSpPr txBox="1">
            <a:spLocks noGrp="1"/>
          </p:cNvSpPr>
          <p:nvPr>
            <p:ph type="sldNum" idx="12"/>
          </p:nvPr>
        </p:nvSpPr>
        <p:spPr>
          <a:xfrm>
            <a:off x="50" y="6194500"/>
            <a:ext cx="9144000" cy="66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
        <p:nvSpPr>
          <p:cNvPr id="89" name="Google Shape;89;p13"/>
          <p:cNvSpPr/>
          <p:nvPr/>
        </p:nvSpPr>
        <p:spPr>
          <a:xfrm>
            <a:off x="554700" y="726200"/>
            <a:ext cx="8034600" cy="5405600"/>
          </a:xfrm>
          <a:prstGeom prst="rect">
            <a:avLst/>
          </a:prstGeom>
          <a:noFill/>
          <a:ln w="1143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62807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 image half">
  <p:cSld name="Title + 1 column + image half">
    <p:spTree>
      <p:nvGrpSpPr>
        <p:cNvPr id="1" name="Shape 43"/>
        <p:cNvGrpSpPr/>
        <p:nvPr/>
      </p:nvGrpSpPr>
      <p:grpSpPr>
        <a:xfrm>
          <a:off x="0" y="0"/>
          <a:ext cx="0" cy="0"/>
          <a:chOff x="0" y="0"/>
          <a:chExt cx="0" cy="0"/>
        </a:xfrm>
      </p:grpSpPr>
      <p:sp>
        <p:nvSpPr>
          <p:cNvPr id="44" name="Google Shape;44;p6"/>
          <p:cNvSpPr/>
          <p:nvPr/>
        </p:nvSpPr>
        <p:spPr>
          <a:xfrm>
            <a:off x="300450" y="401701"/>
            <a:ext cx="1055325" cy="2216300"/>
          </a:xfrm>
          <a:custGeom>
            <a:avLst/>
            <a:gdLst/>
            <a:ahLst/>
            <a:cxnLst/>
            <a:rect l="l" t="t" r="r" b="b"/>
            <a:pathLst>
              <a:path w="42213" h="66489" extrusionOk="0">
                <a:moveTo>
                  <a:pt x="33" y="0"/>
                </a:moveTo>
                <a:lnTo>
                  <a:pt x="42213" y="0"/>
                </a:lnTo>
                <a:lnTo>
                  <a:pt x="41985" y="66489"/>
                </a:lnTo>
                <a:lnTo>
                  <a:pt x="0" y="66489"/>
                </a:lnTo>
                <a:lnTo>
                  <a:pt x="0" y="59758"/>
                </a:lnTo>
                <a:lnTo>
                  <a:pt x="6662" y="53790"/>
                </a:lnTo>
                <a:lnTo>
                  <a:pt x="70" y="47683"/>
                </a:lnTo>
                <a:close/>
              </a:path>
            </a:pathLst>
          </a:custGeom>
          <a:solidFill>
            <a:schemeClr val="accent1"/>
          </a:solidFill>
          <a:ln>
            <a:noFill/>
          </a:ln>
        </p:spPr>
      </p:sp>
      <p:sp>
        <p:nvSpPr>
          <p:cNvPr id="45" name="Google Shape;45;p6"/>
          <p:cNvSpPr/>
          <p:nvPr/>
        </p:nvSpPr>
        <p:spPr>
          <a:xfrm>
            <a:off x="7045800" y="5459133"/>
            <a:ext cx="2098200" cy="13988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46" name="Google Shape;46;p6"/>
          <p:cNvGrpSpPr/>
          <p:nvPr/>
        </p:nvGrpSpPr>
        <p:grpSpPr>
          <a:xfrm>
            <a:off x="5293222" y="493633"/>
            <a:ext cx="3611400" cy="5638800"/>
            <a:chOff x="5293222" y="370225"/>
            <a:chExt cx="3611400" cy="4229100"/>
          </a:xfrm>
        </p:grpSpPr>
        <p:sp>
          <p:nvSpPr>
            <p:cNvPr id="47" name="Google Shape;47;p6"/>
            <p:cNvSpPr/>
            <p:nvPr/>
          </p:nvSpPr>
          <p:spPr>
            <a:xfrm>
              <a:off x="5293222" y="370225"/>
              <a:ext cx="36114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 name="Google Shape;48;p6"/>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49" name="Google Shape;49;p6"/>
          <p:cNvSpPr/>
          <p:nvPr/>
        </p:nvSpPr>
        <p:spPr>
          <a:xfrm>
            <a:off x="5227800" y="406400"/>
            <a:ext cx="3611400" cy="5638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0" name="Google Shape;50;p6"/>
          <p:cNvSpPr txBox="1">
            <a:spLocks noGrp="1"/>
          </p:cNvSpPr>
          <p:nvPr>
            <p:ph type="title"/>
          </p:nvPr>
        </p:nvSpPr>
        <p:spPr>
          <a:xfrm>
            <a:off x="702900" y="1927467"/>
            <a:ext cx="39153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 name="Google Shape;51;p6"/>
          <p:cNvSpPr txBox="1">
            <a:spLocks noGrp="1"/>
          </p:cNvSpPr>
          <p:nvPr>
            <p:ph type="body" idx="1"/>
          </p:nvPr>
        </p:nvSpPr>
        <p:spPr>
          <a:xfrm>
            <a:off x="1006800" y="3024400"/>
            <a:ext cx="3611400" cy="3020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52" name="Google Shape;52;p6"/>
          <p:cNvSpPr txBox="1">
            <a:spLocks noGrp="1"/>
          </p:cNvSpPr>
          <p:nvPr>
            <p:ph type="sldNum" idx="12"/>
          </p:nvPr>
        </p:nvSpPr>
        <p:spPr>
          <a:xfrm>
            <a:off x="8229600" y="6045133"/>
            <a:ext cx="609600" cy="81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51769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3"/>
        <p:cNvGrpSpPr/>
        <p:nvPr/>
      </p:nvGrpSpPr>
      <p:grpSpPr>
        <a:xfrm>
          <a:off x="0" y="0"/>
          <a:ext cx="0" cy="0"/>
          <a:chOff x="0" y="0"/>
          <a:chExt cx="0" cy="0"/>
        </a:xfrm>
      </p:grpSpPr>
      <p:sp>
        <p:nvSpPr>
          <p:cNvPr id="54" name="Google Shape;54;p7"/>
          <p:cNvSpPr/>
          <p:nvPr/>
        </p:nvSpPr>
        <p:spPr>
          <a:xfrm>
            <a:off x="300451" y="407201"/>
            <a:ext cx="1049625" cy="1397167"/>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55" name="Google Shape;55;p7"/>
          <p:cNvSpPr/>
          <p:nvPr/>
        </p:nvSpPr>
        <p:spPr>
          <a:xfrm>
            <a:off x="7045800" y="5459133"/>
            <a:ext cx="2098200" cy="13988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56" name="Google Shape;56;p7"/>
          <p:cNvGrpSpPr/>
          <p:nvPr/>
        </p:nvGrpSpPr>
        <p:grpSpPr>
          <a:xfrm>
            <a:off x="6501631" y="493641"/>
            <a:ext cx="2403000" cy="5638800"/>
            <a:chOff x="6501631" y="370231"/>
            <a:chExt cx="2403000" cy="4229100"/>
          </a:xfrm>
        </p:grpSpPr>
        <p:sp>
          <p:nvSpPr>
            <p:cNvPr id="57" name="Google Shape;57;p7"/>
            <p:cNvSpPr/>
            <p:nvPr/>
          </p:nvSpPr>
          <p:spPr>
            <a:xfrm>
              <a:off x="6501631" y="370231"/>
              <a:ext cx="24030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8" name="Google Shape;58;p7"/>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59" name="Google Shape;59;p7"/>
          <p:cNvSpPr/>
          <p:nvPr/>
        </p:nvSpPr>
        <p:spPr>
          <a:xfrm>
            <a:off x="6436200" y="406400"/>
            <a:ext cx="2403000" cy="5638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0" name="Google Shape;60;p7"/>
          <p:cNvSpPr txBox="1">
            <a:spLocks noGrp="1"/>
          </p:cNvSpPr>
          <p:nvPr>
            <p:ph type="title"/>
          </p:nvPr>
        </p:nvSpPr>
        <p:spPr>
          <a:xfrm>
            <a:off x="702900" y="1114667"/>
            <a:ext cx="5129100" cy="52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 name="Google Shape;61;p7"/>
          <p:cNvSpPr txBox="1">
            <a:spLocks noGrp="1"/>
          </p:cNvSpPr>
          <p:nvPr>
            <p:ph type="body" idx="1"/>
          </p:nvPr>
        </p:nvSpPr>
        <p:spPr>
          <a:xfrm>
            <a:off x="1007700" y="2110067"/>
            <a:ext cx="2253900" cy="3935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2" name="Google Shape;62;p7"/>
          <p:cNvSpPr txBox="1">
            <a:spLocks noGrp="1"/>
          </p:cNvSpPr>
          <p:nvPr>
            <p:ph type="body" idx="2"/>
          </p:nvPr>
        </p:nvSpPr>
        <p:spPr>
          <a:xfrm>
            <a:off x="3577989" y="2110067"/>
            <a:ext cx="2253900" cy="3935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3" name="Google Shape;63;p7"/>
          <p:cNvSpPr txBox="1">
            <a:spLocks noGrp="1"/>
          </p:cNvSpPr>
          <p:nvPr>
            <p:ph type="sldNum" idx="12"/>
          </p:nvPr>
        </p:nvSpPr>
        <p:spPr>
          <a:xfrm>
            <a:off x="8229600" y="6045133"/>
            <a:ext cx="609600" cy="81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632290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276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242648"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 xmlns:a16="http://schemas.microsoft.com/office/drawing/2014/main" id="{1FA3605F-DF21-4D53-BFA0-8BBA17EA4D58}"/>
              </a:ext>
            </a:extLst>
          </p:cNvPr>
          <p:cNvGrpSpPr/>
          <p:nvPr userDrawn="1"/>
        </p:nvGrpSpPr>
        <p:grpSpPr>
          <a:xfrm>
            <a:off x="51107" y="6574868"/>
            <a:ext cx="9041789" cy="229183"/>
            <a:chOff x="75323" y="6566118"/>
            <a:chExt cx="11599622" cy="220512"/>
          </a:xfrm>
          <a:solidFill>
            <a:schemeClr val="accent2">
              <a:lumMod val="75000"/>
            </a:schemeClr>
          </a:solidFill>
        </p:grpSpPr>
        <p:grpSp>
          <p:nvGrpSpPr>
            <p:cNvPr id="4" name="Group 3">
              <a:extLst>
                <a:ext uri="{FF2B5EF4-FFF2-40B4-BE49-F238E27FC236}">
                  <a16:creationId xmlns="" xmlns:a16="http://schemas.microsoft.com/office/drawing/2014/main" id="{08A55E04-8645-44DB-9588-67F5D2EC4A87}"/>
                </a:ext>
              </a:extLst>
            </p:cNvPr>
            <p:cNvGrpSpPr/>
            <p:nvPr/>
          </p:nvGrpSpPr>
          <p:grpSpPr>
            <a:xfrm>
              <a:off x="75323" y="6566118"/>
              <a:ext cx="2545957" cy="220512"/>
              <a:chOff x="867801" y="5016138"/>
              <a:chExt cx="12165893" cy="1053720"/>
            </a:xfrm>
            <a:grpFill/>
          </p:grpSpPr>
          <p:grpSp>
            <p:nvGrpSpPr>
              <p:cNvPr id="43" name="Graphic 276">
                <a:extLst>
                  <a:ext uri="{FF2B5EF4-FFF2-40B4-BE49-F238E27FC236}">
                    <a16:creationId xmlns="" xmlns:a16="http://schemas.microsoft.com/office/drawing/2014/main" id="{FD693373-9588-4F36-9583-18858EF16D41}"/>
                  </a:ext>
                </a:extLst>
              </p:cNvPr>
              <p:cNvGrpSpPr/>
              <p:nvPr/>
            </p:nvGrpSpPr>
            <p:grpSpPr>
              <a:xfrm>
                <a:off x="867801" y="5016138"/>
                <a:ext cx="5983627" cy="1053720"/>
                <a:chOff x="1552575" y="2628900"/>
                <a:chExt cx="3780037" cy="665667"/>
              </a:xfrm>
              <a:grpFill/>
            </p:grpSpPr>
            <p:sp>
              <p:nvSpPr>
                <p:cNvPr id="49" name="Freeform: Shape 48">
                  <a:extLst>
                    <a:ext uri="{FF2B5EF4-FFF2-40B4-BE49-F238E27FC236}">
                      <a16:creationId xmlns="" xmlns:a16="http://schemas.microsoft.com/office/drawing/2014/main" id="{45641E90-724B-4015-B735-741AF5D35B72}"/>
                    </a:ext>
                  </a:extLst>
                </p:cNvPr>
                <p:cNvSpPr/>
                <p:nvPr/>
              </p:nvSpPr>
              <p:spPr>
                <a:xfrm>
                  <a:off x="1552575" y="2629335"/>
                  <a:ext cx="858195" cy="664636"/>
                </a:xfrm>
                <a:custGeom>
                  <a:avLst/>
                  <a:gdLst>
                    <a:gd name="connsiteX0" fmla="*/ 195579 w 858195"/>
                    <a:gd name="connsiteY0" fmla="*/ 662893 h 664636"/>
                    <a:gd name="connsiteX1" fmla="*/ 195579 w 858195"/>
                    <a:gd name="connsiteY1" fmla="*/ 199581 h 664636"/>
                    <a:gd name="connsiteX2" fmla="*/ 465452 w 858195"/>
                    <a:gd name="connsiteY2" fmla="*/ 199581 h 664636"/>
                    <a:gd name="connsiteX3" fmla="*/ 465452 w 858195"/>
                    <a:gd name="connsiteY3" fmla="*/ 385176 h 664636"/>
                    <a:gd name="connsiteX4" fmla="*/ 586777 w 858195"/>
                    <a:gd name="connsiteY4" fmla="*/ 385176 h 664636"/>
                    <a:gd name="connsiteX5" fmla="*/ 585470 w 858195"/>
                    <a:gd name="connsiteY5" fmla="*/ 109280 h 664636"/>
                    <a:gd name="connsiteX6" fmla="*/ 556941 w 858195"/>
                    <a:gd name="connsiteY6" fmla="*/ 79405 h 664636"/>
                    <a:gd name="connsiteX7" fmla="*/ 77225 w 858195"/>
                    <a:gd name="connsiteY7" fmla="*/ 78057 h 664636"/>
                    <a:gd name="connsiteX8" fmla="*/ 77225 w 858195"/>
                    <a:gd name="connsiteY8" fmla="*/ 664637 h 664636"/>
                    <a:gd name="connsiteX9" fmla="*/ 0 w 858195"/>
                    <a:gd name="connsiteY9" fmla="*/ 664637 h 664636"/>
                    <a:gd name="connsiteX10" fmla="*/ 0 w 858195"/>
                    <a:gd name="connsiteY10" fmla="*/ 0 h 664636"/>
                    <a:gd name="connsiteX11" fmla="*/ 662259 w 858195"/>
                    <a:gd name="connsiteY11" fmla="*/ 0 h 664636"/>
                    <a:gd name="connsiteX12" fmla="*/ 662259 w 858195"/>
                    <a:gd name="connsiteY12" fmla="*/ 464976 h 664636"/>
                    <a:gd name="connsiteX13" fmla="*/ 390485 w 858195"/>
                    <a:gd name="connsiteY13" fmla="*/ 464976 h 664636"/>
                    <a:gd name="connsiteX14" fmla="*/ 390485 w 858195"/>
                    <a:gd name="connsiteY14" fmla="*/ 279818 h 664636"/>
                    <a:gd name="connsiteX15" fmla="*/ 277322 w 858195"/>
                    <a:gd name="connsiteY15" fmla="*/ 279818 h 664636"/>
                    <a:gd name="connsiteX16" fmla="*/ 277322 w 858195"/>
                    <a:gd name="connsiteY16" fmla="*/ 581389 h 664636"/>
                    <a:gd name="connsiteX17" fmla="*/ 781089 w 858195"/>
                    <a:gd name="connsiteY17" fmla="*/ 581389 h 664636"/>
                    <a:gd name="connsiteX18" fmla="*/ 781089 w 858195"/>
                    <a:gd name="connsiteY18" fmla="*/ 1228 h 664636"/>
                    <a:gd name="connsiteX19" fmla="*/ 858195 w 858195"/>
                    <a:gd name="connsiteY19" fmla="*/ 1228 h 664636"/>
                    <a:gd name="connsiteX20" fmla="*/ 858195 w 858195"/>
                    <a:gd name="connsiteY20" fmla="*/ 662854 h 664636"/>
                    <a:gd name="connsiteX21" fmla="*/ 195579 w 858195"/>
                    <a:gd name="connsiteY21" fmla="*/ 662893 h 6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8195" h="664636">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grpFill/>
                <a:ln w="3954" cap="flat">
                  <a:noFill/>
                  <a:prstDash val="solid"/>
                  <a:miter/>
                </a:ln>
              </p:spPr>
              <p:txBody>
                <a:bodyPr rtlCol="0" anchor="ctr"/>
                <a:lstStyle/>
                <a:p>
                  <a:endParaRPr lang="en-US">
                    <a:solidFill>
                      <a:prstClr val="black"/>
                    </a:solidFill>
                  </a:endParaRPr>
                </a:p>
              </p:txBody>
            </p:sp>
            <p:sp>
              <p:nvSpPr>
                <p:cNvPr id="50" name="Freeform: Shape 49">
                  <a:extLst>
                    <a:ext uri="{FF2B5EF4-FFF2-40B4-BE49-F238E27FC236}">
                      <a16:creationId xmlns="" xmlns:a16="http://schemas.microsoft.com/office/drawing/2014/main" id="{53E017F1-D47D-4F85-AAB7-8C678A606550}"/>
                    </a:ext>
                  </a:extLst>
                </p:cNvPr>
                <p:cNvSpPr/>
                <p:nvPr/>
              </p:nvSpPr>
              <p:spPr>
                <a:xfrm>
                  <a:off x="3491844" y="2629335"/>
                  <a:ext cx="859582" cy="664161"/>
                </a:xfrm>
                <a:custGeom>
                  <a:avLst/>
                  <a:gdLst>
                    <a:gd name="connsiteX0" fmla="*/ 387751 w 859582"/>
                    <a:gd name="connsiteY0" fmla="*/ 465254 h 664161"/>
                    <a:gd name="connsiteX1" fmla="*/ 387751 w 859582"/>
                    <a:gd name="connsiteY1" fmla="*/ 277441 h 664161"/>
                    <a:gd name="connsiteX2" fmla="*/ 276133 w 859582"/>
                    <a:gd name="connsiteY2" fmla="*/ 277441 h 664161"/>
                    <a:gd name="connsiteX3" fmla="*/ 276133 w 859582"/>
                    <a:gd name="connsiteY3" fmla="*/ 581825 h 664161"/>
                    <a:gd name="connsiteX4" fmla="*/ 779108 w 859582"/>
                    <a:gd name="connsiteY4" fmla="*/ 581825 h 664161"/>
                    <a:gd name="connsiteX5" fmla="*/ 779108 w 859582"/>
                    <a:gd name="connsiteY5" fmla="*/ 0 h 664161"/>
                    <a:gd name="connsiteX6" fmla="*/ 859582 w 859582"/>
                    <a:gd name="connsiteY6" fmla="*/ 0 h 664161"/>
                    <a:gd name="connsiteX7" fmla="*/ 859582 w 859582"/>
                    <a:gd name="connsiteY7" fmla="*/ 662775 h 664161"/>
                    <a:gd name="connsiteX8" fmla="*/ 193915 w 859582"/>
                    <a:gd name="connsiteY8" fmla="*/ 662775 h 664161"/>
                    <a:gd name="connsiteX9" fmla="*/ 193915 w 859582"/>
                    <a:gd name="connsiteY9" fmla="*/ 198987 h 664161"/>
                    <a:gd name="connsiteX10" fmla="*/ 468820 w 859582"/>
                    <a:gd name="connsiteY10" fmla="*/ 198987 h 664161"/>
                    <a:gd name="connsiteX11" fmla="*/ 468820 w 859582"/>
                    <a:gd name="connsiteY11" fmla="*/ 386166 h 664161"/>
                    <a:gd name="connsiteX12" fmla="*/ 581547 w 859582"/>
                    <a:gd name="connsiteY12" fmla="*/ 386166 h 664161"/>
                    <a:gd name="connsiteX13" fmla="*/ 581547 w 859582"/>
                    <a:gd name="connsiteY13" fmla="*/ 82456 h 664161"/>
                    <a:gd name="connsiteX14" fmla="*/ 76116 w 859582"/>
                    <a:gd name="connsiteY14" fmla="*/ 82456 h 664161"/>
                    <a:gd name="connsiteX15" fmla="*/ 76116 w 859582"/>
                    <a:gd name="connsiteY15" fmla="*/ 664161 h 664161"/>
                    <a:gd name="connsiteX16" fmla="*/ 0 w 859582"/>
                    <a:gd name="connsiteY16" fmla="*/ 664161 h 664161"/>
                    <a:gd name="connsiteX17" fmla="*/ 0 w 859582"/>
                    <a:gd name="connsiteY17" fmla="*/ 119 h 664161"/>
                    <a:gd name="connsiteX18" fmla="*/ 661071 w 859582"/>
                    <a:gd name="connsiteY18" fmla="*/ 119 h 664161"/>
                    <a:gd name="connsiteX19" fmla="*/ 661071 w 859582"/>
                    <a:gd name="connsiteY19" fmla="*/ 465254 h 664161"/>
                    <a:gd name="connsiteX20" fmla="*/ 387751 w 859582"/>
                    <a:gd name="connsiteY20" fmla="*/ 465254 h 6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82" h="664161">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grpFill/>
                <a:ln w="3954" cap="flat">
                  <a:noFill/>
                  <a:prstDash val="solid"/>
                  <a:miter/>
                </a:ln>
              </p:spPr>
              <p:txBody>
                <a:bodyPr rtlCol="0" anchor="ctr"/>
                <a:lstStyle/>
                <a:p>
                  <a:endParaRPr lang="en-US">
                    <a:solidFill>
                      <a:prstClr val="black"/>
                    </a:solidFill>
                  </a:endParaRPr>
                </a:p>
              </p:txBody>
            </p:sp>
            <p:sp>
              <p:nvSpPr>
                <p:cNvPr id="51" name="Freeform: Shape 50">
                  <a:extLst>
                    <a:ext uri="{FF2B5EF4-FFF2-40B4-BE49-F238E27FC236}">
                      <a16:creationId xmlns="" xmlns:a16="http://schemas.microsoft.com/office/drawing/2014/main" id="{F0030779-C6FE-4556-A658-EF7E7B464582}"/>
                    </a:ext>
                  </a:extLst>
                </p:cNvPr>
                <p:cNvSpPr/>
                <p:nvPr/>
              </p:nvSpPr>
              <p:spPr>
                <a:xfrm>
                  <a:off x="4475605" y="2628900"/>
                  <a:ext cx="858314" cy="664557"/>
                </a:xfrm>
                <a:custGeom>
                  <a:avLst/>
                  <a:gdLst>
                    <a:gd name="connsiteX0" fmla="*/ 195421 w 858314"/>
                    <a:gd name="connsiteY0" fmla="*/ 197362 h 664557"/>
                    <a:gd name="connsiteX1" fmla="*/ 466403 w 858314"/>
                    <a:gd name="connsiteY1" fmla="*/ 197362 h 664557"/>
                    <a:gd name="connsiteX2" fmla="*/ 466403 w 858314"/>
                    <a:gd name="connsiteY2" fmla="*/ 385691 h 664557"/>
                    <a:gd name="connsiteX3" fmla="*/ 580953 w 858314"/>
                    <a:gd name="connsiteY3" fmla="*/ 385691 h 664557"/>
                    <a:gd name="connsiteX4" fmla="*/ 580953 w 858314"/>
                    <a:gd name="connsiteY4" fmla="*/ 82099 h 664557"/>
                    <a:gd name="connsiteX5" fmla="*/ 77542 w 858314"/>
                    <a:gd name="connsiteY5" fmla="*/ 82099 h 664557"/>
                    <a:gd name="connsiteX6" fmla="*/ 77542 w 858314"/>
                    <a:gd name="connsiteY6" fmla="*/ 663250 h 664557"/>
                    <a:gd name="connsiteX7" fmla="*/ 0 w 858314"/>
                    <a:gd name="connsiteY7" fmla="*/ 663250 h 664557"/>
                    <a:gd name="connsiteX8" fmla="*/ 0 w 858314"/>
                    <a:gd name="connsiteY8" fmla="*/ 0 h 664557"/>
                    <a:gd name="connsiteX9" fmla="*/ 659604 w 858314"/>
                    <a:gd name="connsiteY9" fmla="*/ 0 h 664557"/>
                    <a:gd name="connsiteX10" fmla="*/ 659604 w 858314"/>
                    <a:gd name="connsiteY10" fmla="*/ 466680 h 664557"/>
                    <a:gd name="connsiteX11" fmla="*/ 389772 w 858314"/>
                    <a:gd name="connsiteY11" fmla="*/ 466680 h 664557"/>
                    <a:gd name="connsiteX12" fmla="*/ 389772 w 858314"/>
                    <a:gd name="connsiteY12" fmla="*/ 278312 h 664557"/>
                    <a:gd name="connsiteX13" fmla="*/ 279065 w 858314"/>
                    <a:gd name="connsiteY13" fmla="*/ 278312 h 664557"/>
                    <a:gd name="connsiteX14" fmla="*/ 279065 w 858314"/>
                    <a:gd name="connsiteY14" fmla="*/ 585827 h 664557"/>
                    <a:gd name="connsiteX15" fmla="*/ 577783 w 858314"/>
                    <a:gd name="connsiteY15" fmla="*/ 585827 h 664557"/>
                    <a:gd name="connsiteX16" fmla="*/ 735879 w 858314"/>
                    <a:gd name="connsiteY16" fmla="*/ 586461 h 664557"/>
                    <a:gd name="connsiteX17" fmla="*/ 784100 w 858314"/>
                    <a:gd name="connsiteY17" fmla="*/ 537962 h 664557"/>
                    <a:gd name="connsiteX18" fmla="*/ 783664 w 858314"/>
                    <a:gd name="connsiteY18" fmla="*/ 53689 h 664557"/>
                    <a:gd name="connsiteX19" fmla="*/ 786279 w 858314"/>
                    <a:gd name="connsiteY19" fmla="*/ 555 h 664557"/>
                    <a:gd name="connsiteX20" fmla="*/ 858314 w 858314"/>
                    <a:gd name="connsiteY20" fmla="*/ 555 h 664557"/>
                    <a:gd name="connsiteX21" fmla="*/ 858314 w 858314"/>
                    <a:gd name="connsiteY21" fmla="*/ 664558 h 664557"/>
                    <a:gd name="connsiteX22" fmla="*/ 195381 w 858314"/>
                    <a:gd name="connsiteY22" fmla="*/ 664558 h 664557"/>
                    <a:gd name="connsiteX23" fmla="*/ 195421 w 858314"/>
                    <a:gd name="connsiteY23" fmla="*/ 197362 h 6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8314" h="664557">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grpFill/>
                <a:ln w="3954" cap="flat">
                  <a:noFill/>
                  <a:prstDash val="solid"/>
                  <a:miter/>
                </a:ln>
              </p:spPr>
              <p:txBody>
                <a:bodyPr rtlCol="0" anchor="ctr"/>
                <a:lstStyle/>
                <a:p>
                  <a:endParaRPr lang="en-US">
                    <a:solidFill>
                      <a:prstClr val="black"/>
                    </a:solidFill>
                  </a:endParaRPr>
                </a:p>
              </p:txBody>
            </p:sp>
            <p:sp>
              <p:nvSpPr>
                <p:cNvPr id="52" name="Freeform: Shape 51">
                  <a:extLst>
                    <a:ext uri="{FF2B5EF4-FFF2-40B4-BE49-F238E27FC236}">
                      <a16:creationId xmlns="" xmlns:a16="http://schemas.microsoft.com/office/drawing/2014/main" id="{C4A86B97-F3EC-4496-8870-72125C6BEB36}"/>
                    </a:ext>
                  </a:extLst>
                </p:cNvPr>
                <p:cNvSpPr/>
                <p:nvPr/>
              </p:nvSpPr>
              <p:spPr>
                <a:xfrm>
                  <a:off x="2521476" y="2630247"/>
                  <a:ext cx="860215" cy="663725"/>
                </a:xfrm>
                <a:custGeom>
                  <a:avLst/>
                  <a:gdLst>
                    <a:gd name="connsiteX0" fmla="*/ 783149 w 860215"/>
                    <a:gd name="connsiteY0" fmla="*/ 580676 h 663725"/>
                    <a:gd name="connsiteX1" fmla="*/ 783149 w 860215"/>
                    <a:gd name="connsiteY1" fmla="*/ 0 h 663725"/>
                    <a:gd name="connsiteX2" fmla="*/ 860216 w 860215"/>
                    <a:gd name="connsiteY2" fmla="*/ 0 h 663725"/>
                    <a:gd name="connsiteX3" fmla="*/ 860216 w 860215"/>
                    <a:gd name="connsiteY3" fmla="*/ 662458 h 663725"/>
                    <a:gd name="connsiteX4" fmla="*/ 198511 w 860215"/>
                    <a:gd name="connsiteY4" fmla="*/ 662458 h 663725"/>
                    <a:gd name="connsiteX5" fmla="*/ 198511 w 860215"/>
                    <a:gd name="connsiteY5" fmla="*/ 198234 h 663725"/>
                    <a:gd name="connsiteX6" fmla="*/ 467354 w 860215"/>
                    <a:gd name="connsiteY6" fmla="*/ 198234 h 663725"/>
                    <a:gd name="connsiteX7" fmla="*/ 467354 w 860215"/>
                    <a:gd name="connsiteY7" fmla="*/ 384542 h 663725"/>
                    <a:gd name="connsiteX8" fmla="*/ 581825 w 860215"/>
                    <a:gd name="connsiteY8" fmla="*/ 384542 h 663725"/>
                    <a:gd name="connsiteX9" fmla="*/ 581825 w 860215"/>
                    <a:gd name="connsiteY9" fmla="*/ 80673 h 663725"/>
                    <a:gd name="connsiteX10" fmla="*/ 75125 w 860215"/>
                    <a:gd name="connsiteY10" fmla="*/ 80673 h 663725"/>
                    <a:gd name="connsiteX11" fmla="*/ 75125 w 860215"/>
                    <a:gd name="connsiteY11" fmla="*/ 663726 h 663725"/>
                    <a:gd name="connsiteX12" fmla="*/ 0 w 860215"/>
                    <a:gd name="connsiteY12" fmla="*/ 663726 h 663725"/>
                    <a:gd name="connsiteX13" fmla="*/ 0 w 860215"/>
                    <a:gd name="connsiteY13" fmla="*/ 158 h 663725"/>
                    <a:gd name="connsiteX14" fmla="*/ 660873 w 860215"/>
                    <a:gd name="connsiteY14" fmla="*/ 158 h 663725"/>
                    <a:gd name="connsiteX15" fmla="*/ 660873 w 860215"/>
                    <a:gd name="connsiteY15" fmla="*/ 463946 h 663725"/>
                    <a:gd name="connsiteX16" fmla="*/ 393259 w 860215"/>
                    <a:gd name="connsiteY16" fmla="*/ 463946 h 663725"/>
                    <a:gd name="connsiteX17" fmla="*/ 393259 w 860215"/>
                    <a:gd name="connsiteY17" fmla="*/ 278748 h 663725"/>
                    <a:gd name="connsiteX18" fmla="*/ 278391 w 860215"/>
                    <a:gd name="connsiteY18" fmla="*/ 278748 h 663725"/>
                    <a:gd name="connsiteX19" fmla="*/ 278391 w 860215"/>
                    <a:gd name="connsiteY19" fmla="*/ 580676 h 663725"/>
                    <a:gd name="connsiteX20" fmla="*/ 783149 w 860215"/>
                    <a:gd name="connsiteY20" fmla="*/ 580676 h 6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0215" h="66372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grpFill/>
                <a:ln w="3954" cap="flat">
                  <a:noFill/>
                  <a:prstDash val="solid"/>
                  <a:miter/>
                </a:ln>
              </p:spPr>
              <p:txBody>
                <a:bodyPr rtlCol="0" anchor="ctr"/>
                <a:lstStyle/>
                <a:p>
                  <a:endParaRPr lang="en-US">
                    <a:solidFill>
                      <a:prstClr val="black"/>
                    </a:solidFill>
                  </a:endParaRPr>
                </a:p>
              </p:txBody>
            </p:sp>
          </p:grpSp>
          <p:grpSp>
            <p:nvGrpSpPr>
              <p:cNvPr id="44" name="Graphic 276">
                <a:extLst>
                  <a:ext uri="{FF2B5EF4-FFF2-40B4-BE49-F238E27FC236}">
                    <a16:creationId xmlns="" xmlns:a16="http://schemas.microsoft.com/office/drawing/2014/main" id="{0DA4F69E-C5CF-48E2-804F-D07F22168944}"/>
                  </a:ext>
                </a:extLst>
              </p:cNvPr>
              <p:cNvGrpSpPr/>
              <p:nvPr/>
            </p:nvGrpSpPr>
            <p:grpSpPr>
              <a:xfrm>
                <a:off x="7050067" y="5016138"/>
                <a:ext cx="5983627" cy="1053720"/>
                <a:chOff x="1552575" y="2628900"/>
                <a:chExt cx="3780037" cy="665667"/>
              </a:xfrm>
              <a:grpFill/>
            </p:grpSpPr>
            <p:sp>
              <p:nvSpPr>
                <p:cNvPr id="45" name="Freeform: Shape 44">
                  <a:extLst>
                    <a:ext uri="{FF2B5EF4-FFF2-40B4-BE49-F238E27FC236}">
                      <a16:creationId xmlns="" xmlns:a16="http://schemas.microsoft.com/office/drawing/2014/main" id="{7DD27092-CBCD-407C-8A39-BB4406040C3F}"/>
                    </a:ext>
                  </a:extLst>
                </p:cNvPr>
                <p:cNvSpPr/>
                <p:nvPr/>
              </p:nvSpPr>
              <p:spPr>
                <a:xfrm>
                  <a:off x="1552575" y="2629335"/>
                  <a:ext cx="858195" cy="664636"/>
                </a:xfrm>
                <a:custGeom>
                  <a:avLst/>
                  <a:gdLst>
                    <a:gd name="connsiteX0" fmla="*/ 195579 w 858195"/>
                    <a:gd name="connsiteY0" fmla="*/ 662893 h 664636"/>
                    <a:gd name="connsiteX1" fmla="*/ 195579 w 858195"/>
                    <a:gd name="connsiteY1" fmla="*/ 199581 h 664636"/>
                    <a:gd name="connsiteX2" fmla="*/ 465452 w 858195"/>
                    <a:gd name="connsiteY2" fmla="*/ 199581 h 664636"/>
                    <a:gd name="connsiteX3" fmla="*/ 465452 w 858195"/>
                    <a:gd name="connsiteY3" fmla="*/ 385176 h 664636"/>
                    <a:gd name="connsiteX4" fmla="*/ 586777 w 858195"/>
                    <a:gd name="connsiteY4" fmla="*/ 385176 h 664636"/>
                    <a:gd name="connsiteX5" fmla="*/ 585470 w 858195"/>
                    <a:gd name="connsiteY5" fmla="*/ 109280 h 664636"/>
                    <a:gd name="connsiteX6" fmla="*/ 556941 w 858195"/>
                    <a:gd name="connsiteY6" fmla="*/ 79405 h 664636"/>
                    <a:gd name="connsiteX7" fmla="*/ 77225 w 858195"/>
                    <a:gd name="connsiteY7" fmla="*/ 78057 h 664636"/>
                    <a:gd name="connsiteX8" fmla="*/ 77225 w 858195"/>
                    <a:gd name="connsiteY8" fmla="*/ 664637 h 664636"/>
                    <a:gd name="connsiteX9" fmla="*/ 0 w 858195"/>
                    <a:gd name="connsiteY9" fmla="*/ 664637 h 664636"/>
                    <a:gd name="connsiteX10" fmla="*/ 0 w 858195"/>
                    <a:gd name="connsiteY10" fmla="*/ 0 h 664636"/>
                    <a:gd name="connsiteX11" fmla="*/ 662259 w 858195"/>
                    <a:gd name="connsiteY11" fmla="*/ 0 h 664636"/>
                    <a:gd name="connsiteX12" fmla="*/ 662259 w 858195"/>
                    <a:gd name="connsiteY12" fmla="*/ 464976 h 664636"/>
                    <a:gd name="connsiteX13" fmla="*/ 390485 w 858195"/>
                    <a:gd name="connsiteY13" fmla="*/ 464976 h 664636"/>
                    <a:gd name="connsiteX14" fmla="*/ 390485 w 858195"/>
                    <a:gd name="connsiteY14" fmla="*/ 279818 h 664636"/>
                    <a:gd name="connsiteX15" fmla="*/ 277322 w 858195"/>
                    <a:gd name="connsiteY15" fmla="*/ 279818 h 664636"/>
                    <a:gd name="connsiteX16" fmla="*/ 277322 w 858195"/>
                    <a:gd name="connsiteY16" fmla="*/ 581389 h 664636"/>
                    <a:gd name="connsiteX17" fmla="*/ 781089 w 858195"/>
                    <a:gd name="connsiteY17" fmla="*/ 581389 h 664636"/>
                    <a:gd name="connsiteX18" fmla="*/ 781089 w 858195"/>
                    <a:gd name="connsiteY18" fmla="*/ 1228 h 664636"/>
                    <a:gd name="connsiteX19" fmla="*/ 858195 w 858195"/>
                    <a:gd name="connsiteY19" fmla="*/ 1228 h 664636"/>
                    <a:gd name="connsiteX20" fmla="*/ 858195 w 858195"/>
                    <a:gd name="connsiteY20" fmla="*/ 662854 h 664636"/>
                    <a:gd name="connsiteX21" fmla="*/ 195579 w 858195"/>
                    <a:gd name="connsiteY21" fmla="*/ 662893 h 6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8195" h="664636">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grpFill/>
                <a:ln w="3954" cap="flat">
                  <a:noFill/>
                  <a:prstDash val="solid"/>
                  <a:miter/>
                </a:ln>
              </p:spPr>
              <p:txBody>
                <a:bodyPr rtlCol="0" anchor="ctr"/>
                <a:lstStyle/>
                <a:p>
                  <a:endParaRPr lang="en-US">
                    <a:solidFill>
                      <a:prstClr val="black"/>
                    </a:solidFill>
                  </a:endParaRPr>
                </a:p>
              </p:txBody>
            </p:sp>
            <p:sp>
              <p:nvSpPr>
                <p:cNvPr id="46" name="Freeform: Shape 45">
                  <a:extLst>
                    <a:ext uri="{FF2B5EF4-FFF2-40B4-BE49-F238E27FC236}">
                      <a16:creationId xmlns="" xmlns:a16="http://schemas.microsoft.com/office/drawing/2014/main" id="{D4BB112B-2107-4509-91F1-B021A44A2AEF}"/>
                    </a:ext>
                  </a:extLst>
                </p:cNvPr>
                <p:cNvSpPr/>
                <p:nvPr/>
              </p:nvSpPr>
              <p:spPr>
                <a:xfrm>
                  <a:off x="3491844" y="2629335"/>
                  <a:ext cx="859582" cy="664161"/>
                </a:xfrm>
                <a:custGeom>
                  <a:avLst/>
                  <a:gdLst>
                    <a:gd name="connsiteX0" fmla="*/ 387751 w 859582"/>
                    <a:gd name="connsiteY0" fmla="*/ 465254 h 664161"/>
                    <a:gd name="connsiteX1" fmla="*/ 387751 w 859582"/>
                    <a:gd name="connsiteY1" fmla="*/ 277441 h 664161"/>
                    <a:gd name="connsiteX2" fmla="*/ 276133 w 859582"/>
                    <a:gd name="connsiteY2" fmla="*/ 277441 h 664161"/>
                    <a:gd name="connsiteX3" fmla="*/ 276133 w 859582"/>
                    <a:gd name="connsiteY3" fmla="*/ 581825 h 664161"/>
                    <a:gd name="connsiteX4" fmla="*/ 779108 w 859582"/>
                    <a:gd name="connsiteY4" fmla="*/ 581825 h 664161"/>
                    <a:gd name="connsiteX5" fmla="*/ 779108 w 859582"/>
                    <a:gd name="connsiteY5" fmla="*/ 0 h 664161"/>
                    <a:gd name="connsiteX6" fmla="*/ 859582 w 859582"/>
                    <a:gd name="connsiteY6" fmla="*/ 0 h 664161"/>
                    <a:gd name="connsiteX7" fmla="*/ 859582 w 859582"/>
                    <a:gd name="connsiteY7" fmla="*/ 662775 h 664161"/>
                    <a:gd name="connsiteX8" fmla="*/ 193915 w 859582"/>
                    <a:gd name="connsiteY8" fmla="*/ 662775 h 664161"/>
                    <a:gd name="connsiteX9" fmla="*/ 193915 w 859582"/>
                    <a:gd name="connsiteY9" fmla="*/ 198987 h 664161"/>
                    <a:gd name="connsiteX10" fmla="*/ 468820 w 859582"/>
                    <a:gd name="connsiteY10" fmla="*/ 198987 h 664161"/>
                    <a:gd name="connsiteX11" fmla="*/ 468820 w 859582"/>
                    <a:gd name="connsiteY11" fmla="*/ 386166 h 664161"/>
                    <a:gd name="connsiteX12" fmla="*/ 581547 w 859582"/>
                    <a:gd name="connsiteY12" fmla="*/ 386166 h 664161"/>
                    <a:gd name="connsiteX13" fmla="*/ 581547 w 859582"/>
                    <a:gd name="connsiteY13" fmla="*/ 82456 h 664161"/>
                    <a:gd name="connsiteX14" fmla="*/ 76116 w 859582"/>
                    <a:gd name="connsiteY14" fmla="*/ 82456 h 664161"/>
                    <a:gd name="connsiteX15" fmla="*/ 76116 w 859582"/>
                    <a:gd name="connsiteY15" fmla="*/ 664161 h 664161"/>
                    <a:gd name="connsiteX16" fmla="*/ 0 w 859582"/>
                    <a:gd name="connsiteY16" fmla="*/ 664161 h 664161"/>
                    <a:gd name="connsiteX17" fmla="*/ 0 w 859582"/>
                    <a:gd name="connsiteY17" fmla="*/ 119 h 664161"/>
                    <a:gd name="connsiteX18" fmla="*/ 661071 w 859582"/>
                    <a:gd name="connsiteY18" fmla="*/ 119 h 664161"/>
                    <a:gd name="connsiteX19" fmla="*/ 661071 w 859582"/>
                    <a:gd name="connsiteY19" fmla="*/ 465254 h 664161"/>
                    <a:gd name="connsiteX20" fmla="*/ 387751 w 859582"/>
                    <a:gd name="connsiteY20" fmla="*/ 465254 h 6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82" h="664161">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grpFill/>
                <a:ln w="3954" cap="flat">
                  <a:noFill/>
                  <a:prstDash val="solid"/>
                  <a:miter/>
                </a:ln>
              </p:spPr>
              <p:txBody>
                <a:bodyPr rtlCol="0" anchor="ctr"/>
                <a:lstStyle/>
                <a:p>
                  <a:endParaRPr lang="en-US">
                    <a:solidFill>
                      <a:prstClr val="black"/>
                    </a:solidFill>
                  </a:endParaRPr>
                </a:p>
              </p:txBody>
            </p:sp>
            <p:sp>
              <p:nvSpPr>
                <p:cNvPr id="47" name="Freeform: Shape 46">
                  <a:extLst>
                    <a:ext uri="{FF2B5EF4-FFF2-40B4-BE49-F238E27FC236}">
                      <a16:creationId xmlns="" xmlns:a16="http://schemas.microsoft.com/office/drawing/2014/main" id="{E739E21C-5161-4690-800A-62F4B4CDDF72}"/>
                    </a:ext>
                  </a:extLst>
                </p:cNvPr>
                <p:cNvSpPr/>
                <p:nvPr/>
              </p:nvSpPr>
              <p:spPr>
                <a:xfrm>
                  <a:off x="4475605" y="2628900"/>
                  <a:ext cx="858314" cy="664557"/>
                </a:xfrm>
                <a:custGeom>
                  <a:avLst/>
                  <a:gdLst>
                    <a:gd name="connsiteX0" fmla="*/ 195421 w 858314"/>
                    <a:gd name="connsiteY0" fmla="*/ 197362 h 664557"/>
                    <a:gd name="connsiteX1" fmla="*/ 466403 w 858314"/>
                    <a:gd name="connsiteY1" fmla="*/ 197362 h 664557"/>
                    <a:gd name="connsiteX2" fmla="*/ 466403 w 858314"/>
                    <a:gd name="connsiteY2" fmla="*/ 385691 h 664557"/>
                    <a:gd name="connsiteX3" fmla="*/ 580953 w 858314"/>
                    <a:gd name="connsiteY3" fmla="*/ 385691 h 664557"/>
                    <a:gd name="connsiteX4" fmla="*/ 580953 w 858314"/>
                    <a:gd name="connsiteY4" fmla="*/ 82099 h 664557"/>
                    <a:gd name="connsiteX5" fmla="*/ 77542 w 858314"/>
                    <a:gd name="connsiteY5" fmla="*/ 82099 h 664557"/>
                    <a:gd name="connsiteX6" fmla="*/ 77542 w 858314"/>
                    <a:gd name="connsiteY6" fmla="*/ 663250 h 664557"/>
                    <a:gd name="connsiteX7" fmla="*/ 0 w 858314"/>
                    <a:gd name="connsiteY7" fmla="*/ 663250 h 664557"/>
                    <a:gd name="connsiteX8" fmla="*/ 0 w 858314"/>
                    <a:gd name="connsiteY8" fmla="*/ 0 h 664557"/>
                    <a:gd name="connsiteX9" fmla="*/ 659604 w 858314"/>
                    <a:gd name="connsiteY9" fmla="*/ 0 h 664557"/>
                    <a:gd name="connsiteX10" fmla="*/ 659604 w 858314"/>
                    <a:gd name="connsiteY10" fmla="*/ 466680 h 664557"/>
                    <a:gd name="connsiteX11" fmla="*/ 389772 w 858314"/>
                    <a:gd name="connsiteY11" fmla="*/ 466680 h 664557"/>
                    <a:gd name="connsiteX12" fmla="*/ 389772 w 858314"/>
                    <a:gd name="connsiteY12" fmla="*/ 278312 h 664557"/>
                    <a:gd name="connsiteX13" fmla="*/ 279065 w 858314"/>
                    <a:gd name="connsiteY13" fmla="*/ 278312 h 664557"/>
                    <a:gd name="connsiteX14" fmla="*/ 279065 w 858314"/>
                    <a:gd name="connsiteY14" fmla="*/ 585827 h 664557"/>
                    <a:gd name="connsiteX15" fmla="*/ 577783 w 858314"/>
                    <a:gd name="connsiteY15" fmla="*/ 585827 h 664557"/>
                    <a:gd name="connsiteX16" fmla="*/ 735879 w 858314"/>
                    <a:gd name="connsiteY16" fmla="*/ 586461 h 664557"/>
                    <a:gd name="connsiteX17" fmla="*/ 784100 w 858314"/>
                    <a:gd name="connsiteY17" fmla="*/ 537962 h 664557"/>
                    <a:gd name="connsiteX18" fmla="*/ 783664 w 858314"/>
                    <a:gd name="connsiteY18" fmla="*/ 53689 h 664557"/>
                    <a:gd name="connsiteX19" fmla="*/ 786279 w 858314"/>
                    <a:gd name="connsiteY19" fmla="*/ 555 h 664557"/>
                    <a:gd name="connsiteX20" fmla="*/ 858314 w 858314"/>
                    <a:gd name="connsiteY20" fmla="*/ 555 h 664557"/>
                    <a:gd name="connsiteX21" fmla="*/ 858314 w 858314"/>
                    <a:gd name="connsiteY21" fmla="*/ 664558 h 664557"/>
                    <a:gd name="connsiteX22" fmla="*/ 195381 w 858314"/>
                    <a:gd name="connsiteY22" fmla="*/ 664558 h 664557"/>
                    <a:gd name="connsiteX23" fmla="*/ 195421 w 858314"/>
                    <a:gd name="connsiteY23" fmla="*/ 197362 h 6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8314" h="664557">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grpFill/>
                <a:ln w="3954" cap="flat">
                  <a:noFill/>
                  <a:prstDash val="solid"/>
                  <a:miter/>
                </a:ln>
              </p:spPr>
              <p:txBody>
                <a:bodyPr rtlCol="0" anchor="ctr"/>
                <a:lstStyle/>
                <a:p>
                  <a:endParaRPr lang="en-US">
                    <a:solidFill>
                      <a:prstClr val="black"/>
                    </a:solidFill>
                  </a:endParaRPr>
                </a:p>
              </p:txBody>
            </p:sp>
            <p:sp>
              <p:nvSpPr>
                <p:cNvPr id="48" name="Freeform: Shape 47">
                  <a:extLst>
                    <a:ext uri="{FF2B5EF4-FFF2-40B4-BE49-F238E27FC236}">
                      <a16:creationId xmlns="" xmlns:a16="http://schemas.microsoft.com/office/drawing/2014/main" id="{3DB8AB53-B3EB-407B-B625-557F6121F487}"/>
                    </a:ext>
                  </a:extLst>
                </p:cNvPr>
                <p:cNvSpPr/>
                <p:nvPr/>
              </p:nvSpPr>
              <p:spPr>
                <a:xfrm>
                  <a:off x="2521476" y="2630247"/>
                  <a:ext cx="860215" cy="663725"/>
                </a:xfrm>
                <a:custGeom>
                  <a:avLst/>
                  <a:gdLst>
                    <a:gd name="connsiteX0" fmla="*/ 783149 w 860215"/>
                    <a:gd name="connsiteY0" fmla="*/ 580676 h 663725"/>
                    <a:gd name="connsiteX1" fmla="*/ 783149 w 860215"/>
                    <a:gd name="connsiteY1" fmla="*/ 0 h 663725"/>
                    <a:gd name="connsiteX2" fmla="*/ 860216 w 860215"/>
                    <a:gd name="connsiteY2" fmla="*/ 0 h 663725"/>
                    <a:gd name="connsiteX3" fmla="*/ 860216 w 860215"/>
                    <a:gd name="connsiteY3" fmla="*/ 662458 h 663725"/>
                    <a:gd name="connsiteX4" fmla="*/ 198511 w 860215"/>
                    <a:gd name="connsiteY4" fmla="*/ 662458 h 663725"/>
                    <a:gd name="connsiteX5" fmla="*/ 198511 w 860215"/>
                    <a:gd name="connsiteY5" fmla="*/ 198234 h 663725"/>
                    <a:gd name="connsiteX6" fmla="*/ 467354 w 860215"/>
                    <a:gd name="connsiteY6" fmla="*/ 198234 h 663725"/>
                    <a:gd name="connsiteX7" fmla="*/ 467354 w 860215"/>
                    <a:gd name="connsiteY7" fmla="*/ 384542 h 663725"/>
                    <a:gd name="connsiteX8" fmla="*/ 581825 w 860215"/>
                    <a:gd name="connsiteY8" fmla="*/ 384542 h 663725"/>
                    <a:gd name="connsiteX9" fmla="*/ 581825 w 860215"/>
                    <a:gd name="connsiteY9" fmla="*/ 80673 h 663725"/>
                    <a:gd name="connsiteX10" fmla="*/ 75125 w 860215"/>
                    <a:gd name="connsiteY10" fmla="*/ 80673 h 663725"/>
                    <a:gd name="connsiteX11" fmla="*/ 75125 w 860215"/>
                    <a:gd name="connsiteY11" fmla="*/ 663726 h 663725"/>
                    <a:gd name="connsiteX12" fmla="*/ 0 w 860215"/>
                    <a:gd name="connsiteY12" fmla="*/ 663726 h 663725"/>
                    <a:gd name="connsiteX13" fmla="*/ 0 w 860215"/>
                    <a:gd name="connsiteY13" fmla="*/ 158 h 663725"/>
                    <a:gd name="connsiteX14" fmla="*/ 660873 w 860215"/>
                    <a:gd name="connsiteY14" fmla="*/ 158 h 663725"/>
                    <a:gd name="connsiteX15" fmla="*/ 660873 w 860215"/>
                    <a:gd name="connsiteY15" fmla="*/ 463946 h 663725"/>
                    <a:gd name="connsiteX16" fmla="*/ 393259 w 860215"/>
                    <a:gd name="connsiteY16" fmla="*/ 463946 h 663725"/>
                    <a:gd name="connsiteX17" fmla="*/ 393259 w 860215"/>
                    <a:gd name="connsiteY17" fmla="*/ 278748 h 663725"/>
                    <a:gd name="connsiteX18" fmla="*/ 278391 w 860215"/>
                    <a:gd name="connsiteY18" fmla="*/ 278748 h 663725"/>
                    <a:gd name="connsiteX19" fmla="*/ 278391 w 860215"/>
                    <a:gd name="connsiteY19" fmla="*/ 580676 h 663725"/>
                    <a:gd name="connsiteX20" fmla="*/ 783149 w 860215"/>
                    <a:gd name="connsiteY20" fmla="*/ 580676 h 6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0215" h="66372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grpFill/>
                <a:ln w="3954" cap="flat">
                  <a:noFill/>
                  <a:prstDash val="solid"/>
                  <a:miter/>
                </a:ln>
              </p:spPr>
              <p:txBody>
                <a:bodyPr rtlCol="0" anchor="ctr"/>
                <a:lstStyle/>
                <a:p>
                  <a:endParaRPr lang="en-US">
                    <a:solidFill>
                      <a:prstClr val="black"/>
                    </a:solidFill>
                  </a:endParaRPr>
                </a:p>
              </p:txBody>
            </p:sp>
          </p:grpSp>
        </p:grpSp>
        <p:grpSp>
          <p:nvGrpSpPr>
            <p:cNvPr id="5" name="Group 4">
              <a:extLst>
                <a:ext uri="{FF2B5EF4-FFF2-40B4-BE49-F238E27FC236}">
                  <a16:creationId xmlns="" xmlns:a16="http://schemas.microsoft.com/office/drawing/2014/main" id="{ACFCFF96-5DA3-4878-AE64-3D3470BE54C6}"/>
                </a:ext>
              </a:extLst>
            </p:cNvPr>
            <p:cNvGrpSpPr/>
            <p:nvPr/>
          </p:nvGrpSpPr>
          <p:grpSpPr>
            <a:xfrm>
              <a:off x="2662180" y="6566118"/>
              <a:ext cx="2545957" cy="220512"/>
              <a:chOff x="867801" y="5016138"/>
              <a:chExt cx="12165893" cy="1053720"/>
            </a:xfrm>
            <a:grpFill/>
          </p:grpSpPr>
          <p:grpSp>
            <p:nvGrpSpPr>
              <p:cNvPr id="33" name="Graphic 276">
                <a:extLst>
                  <a:ext uri="{FF2B5EF4-FFF2-40B4-BE49-F238E27FC236}">
                    <a16:creationId xmlns="" xmlns:a16="http://schemas.microsoft.com/office/drawing/2014/main" id="{F444D8D8-D41A-4D99-BCD5-30EF736499F7}"/>
                  </a:ext>
                </a:extLst>
              </p:cNvPr>
              <p:cNvGrpSpPr/>
              <p:nvPr/>
            </p:nvGrpSpPr>
            <p:grpSpPr>
              <a:xfrm>
                <a:off x="867801" y="5016138"/>
                <a:ext cx="5983627" cy="1053720"/>
                <a:chOff x="1552575" y="2628900"/>
                <a:chExt cx="3780037" cy="665667"/>
              </a:xfrm>
              <a:grpFill/>
            </p:grpSpPr>
            <p:sp>
              <p:nvSpPr>
                <p:cNvPr id="39" name="Freeform: Shape 38">
                  <a:extLst>
                    <a:ext uri="{FF2B5EF4-FFF2-40B4-BE49-F238E27FC236}">
                      <a16:creationId xmlns="" xmlns:a16="http://schemas.microsoft.com/office/drawing/2014/main" id="{359CD81A-FAFE-4926-9D06-EB1BF3E5FBB9}"/>
                    </a:ext>
                  </a:extLst>
                </p:cNvPr>
                <p:cNvSpPr/>
                <p:nvPr/>
              </p:nvSpPr>
              <p:spPr>
                <a:xfrm>
                  <a:off x="1552575" y="2629335"/>
                  <a:ext cx="858195" cy="664636"/>
                </a:xfrm>
                <a:custGeom>
                  <a:avLst/>
                  <a:gdLst>
                    <a:gd name="connsiteX0" fmla="*/ 195579 w 858195"/>
                    <a:gd name="connsiteY0" fmla="*/ 662893 h 664636"/>
                    <a:gd name="connsiteX1" fmla="*/ 195579 w 858195"/>
                    <a:gd name="connsiteY1" fmla="*/ 199581 h 664636"/>
                    <a:gd name="connsiteX2" fmla="*/ 465452 w 858195"/>
                    <a:gd name="connsiteY2" fmla="*/ 199581 h 664636"/>
                    <a:gd name="connsiteX3" fmla="*/ 465452 w 858195"/>
                    <a:gd name="connsiteY3" fmla="*/ 385176 h 664636"/>
                    <a:gd name="connsiteX4" fmla="*/ 586777 w 858195"/>
                    <a:gd name="connsiteY4" fmla="*/ 385176 h 664636"/>
                    <a:gd name="connsiteX5" fmla="*/ 585470 w 858195"/>
                    <a:gd name="connsiteY5" fmla="*/ 109280 h 664636"/>
                    <a:gd name="connsiteX6" fmla="*/ 556941 w 858195"/>
                    <a:gd name="connsiteY6" fmla="*/ 79405 h 664636"/>
                    <a:gd name="connsiteX7" fmla="*/ 77225 w 858195"/>
                    <a:gd name="connsiteY7" fmla="*/ 78057 h 664636"/>
                    <a:gd name="connsiteX8" fmla="*/ 77225 w 858195"/>
                    <a:gd name="connsiteY8" fmla="*/ 664637 h 664636"/>
                    <a:gd name="connsiteX9" fmla="*/ 0 w 858195"/>
                    <a:gd name="connsiteY9" fmla="*/ 664637 h 664636"/>
                    <a:gd name="connsiteX10" fmla="*/ 0 w 858195"/>
                    <a:gd name="connsiteY10" fmla="*/ 0 h 664636"/>
                    <a:gd name="connsiteX11" fmla="*/ 662259 w 858195"/>
                    <a:gd name="connsiteY11" fmla="*/ 0 h 664636"/>
                    <a:gd name="connsiteX12" fmla="*/ 662259 w 858195"/>
                    <a:gd name="connsiteY12" fmla="*/ 464976 h 664636"/>
                    <a:gd name="connsiteX13" fmla="*/ 390485 w 858195"/>
                    <a:gd name="connsiteY13" fmla="*/ 464976 h 664636"/>
                    <a:gd name="connsiteX14" fmla="*/ 390485 w 858195"/>
                    <a:gd name="connsiteY14" fmla="*/ 279818 h 664636"/>
                    <a:gd name="connsiteX15" fmla="*/ 277322 w 858195"/>
                    <a:gd name="connsiteY15" fmla="*/ 279818 h 664636"/>
                    <a:gd name="connsiteX16" fmla="*/ 277322 w 858195"/>
                    <a:gd name="connsiteY16" fmla="*/ 581389 h 664636"/>
                    <a:gd name="connsiteX17" fmla="*/ 781089 w 858195"/>
                    <a:gd name="connsiteY17" fmla="*/ 581389 h 664636"/>
                    <a:gd name="connsiteX18" fmla="*/ 781089 w 858195"/>
                    <a:gd name="connsiteY18" fmla="*/ 1228 h 664636"/>
                    <a:gd name="connsiteX19" fmla="*/ 858195 w 858195"/>
                    <a:gd name="connsiteY19" fmla="*/ 1228 h 664636"/>
                    <a:gd name="connsiteX20" fmla="*/ 858195 w 858195"/>
                    <a:gd name="connsiteY20" fmla="*/ 662854 h 664636"/>
                    <a:gd name="connsiteX21" fmla="*/ 195579 w 858195"/>
                    <a:gd name="connsiteY21" fmla="*/ 662893 h 6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8195" h="664636">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grpFill/>
                <a:ln w="3954" cap="flat">
                  <a:noFill/>
                  <a:prstDash val="solid"/>
                  <a:miter/>
                </a:ln>
              </p:spPr>
              <p:txBody>
                <a:bodyPr rtlCol="0" anchor="ctr"/>
                <a:lstStyle/>
                <a:p>
                  <a:endParaRPr lang="en-US">
                    <a:solidFill>
                      <a:prstClr val="black"/>
                    </a:solidFill>
                  </a:endParaRPr>
                </a:p>
              </p:txBody>
            </p:sp>
            <p:sp>
              <p:nvSpPr>
                <p:cNvPr id="40" name="Freeform: Shape 39">
                  <a:extLst>
                    <a:ext uri="{FF2B5EF4-FFF2-40B4-BE49-F238E27FC236}">
                      <a16:creationId xmlns="" xmlns:a16="http://schemas.microsoft.com/office/drawing/2014/main" id="{4E2A216C-306F-4106-923A-6FBDD1BD46F5}"/>
                    </a:ext>
                  </a:extLst>
                </p:cNvPr>
                <p:cNvSpPr/>
                <p:nvPr/>
              </p:nvSpPr>
              <p:spPr>
                <a:xfrm>
                  <a:off x="3491844" y="2629335"/>
                  <a:ext cx="859582" cy="664161"/>
                </a:xfrm>
                <a:custGeom>
                  <a:avLst/>
                  <a:gdLst>
                    <a:gd name="connsiteX0" fmla="*/ 387751 w 859582"/>
                    <a:gd name="connsiteY0" fmla="*/ 465254 h 664161"/>
                    <a:gd name="connsiteX1" fmla="*/ 387751 w 859582"/>
                    <a:gd name="connsiteY1" fmla="*/ 277441 h 664161"/>
                    <a:gd name="connsiteX2" fmla="*/ 276133 w 859582"/>
                    <a:gd name="connsiteY2" fmla="*/ 277441 h 664161"/>
                    <a:gd name="connsiteX3" fmla="*/ 276133 w 859582"/>
                    <a:gd name="connsiteY3" fmla="*/ 581825 h 664161"/>
                    <a:gd name="connsiteX4" fmla="*/ 779108 w 859582"/>
                    <a:gd name="connsiteY4" fmla="*/ 581825 h 664161"/>
                    <a:gd name="connsiteX5" fmla="*/ 779108 w 859582"/>
                    <a:gd name="connsiteY5" fmla="*/ 0 h 664161"/>
                    <a:gd name="connsiteX6" fmla="*/ 859582 w 859582"/>
                    <a:gd name="connsiteY6" fmla="*/ 0 h 664161"/>
                    <a:gd name="connsiteX7" fmla="*/ 859582 w 859582"/>
                    <a:gd name="connsiteY7" fmla="*/ 662775 h 664161"/>
                    <a:gd name="connsiteX8" fmla="*/ 193915 w 859582"/>
                    <a:gd name="connsiteY8" fmla="*/ 662775 h 664161"/>
                    <a:gd name="connsiteX9" fmla="*/ 193915 w 859582"/>
                    <a:gd name="connsiteY9" fmla="*/ 198987 h 664161"/>
                    <a:gd name="connsiteX10" fmla="*/ 468820 w 859582"/>
                    <a:gd name="connsiteY10" fmla="*/ 198987 h 664161"/>
                    <a:gd name="connsiteX11" fmla="*/ 468820 w 859582"/>
                    <a:gd name="connsiteY11" fmla="*/ 386166 h 664161"/>
                    <a:gd name="connsiteX12" fmla="*/ 581547 w 859582"/>
                    <a:gd name="connsiteY12" fmla="*/ 386166 h 664161"/>
                    <a:gd name="connsiteX13" fmla="*/ 581547 w 859582"/>
                    <a:gd name="connsiteY13" fmla="*/ 82456 h 664161"/>
                    <a:gd name="connsiteX14" fmla="*/ 76116 w 859582"/>
                    <a:gd name="connsiteY14" fmla="*/ 82456 h 664161"/>
                    <a:gd name="connsiteX15" fmla="*/ 76116 w 859582"/>
                    <a:gd name="connsiteY15" fmla="*/ 664161 h 664161"/>
                    <a:gd name="connsiteX16" fmla="*/ 0 w 859582"/>
                    <a:gd name="connsiteY16" fmla="*/ 664161 h 664161"/>
                    <a:gd name="connsiteX17" fmla="*/ 0 w 859582"/>
                    <a:gd name="connsiteY17" fmla="*/ 119 h 664161"/>
                    <a:gd name="connsiteX18" fmla="*/ 661071 w 859582"/>
                    <a:gd name="connsiteY18" fmla="*/ 119 h 664161"/>
                    <a:gd name="connsiteX19" fmla="*/ 661071 w 859582"/>
                    <a:gd name="connsiteY19" fmla="*/ 465254 h 664161"/>
                    <a:gd name="connsiteX20" fmla="*/ 387751 w 859582"/>
                    <a:gd name="connsiteY20" fmla="*/ 465254 h 6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82" h="664161">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grpFill/>
                <a:ln w="3954" cap="flat">
                  <a:noFill/>
                  <a:prstDash val="solid"/>
                  <a:miter/>
                </a:ln>
              </p:spPr>
              <p:txBody>
                <a:bodyPr rtlCol="0" anchor="ctr"/>
                <a:lstStyle/>
                <a:p>
                  <a:endParaRPr lang="en-US">
                    <a:solidFill>
                      <a:prstClr val="black"/>
                    </a:solidFill>
                  </a:endParaRPr>
                </a:p>
              </p:txBody>
            </p:sp>
            <p:sp>
              <p:nvSpPr>
                <p:cNvPr id="41" name="Freeform: Shape 40">
                  <a:extLst>
                    <a:ext uri="{FF2B5EF4-FFF2-40B4-BE49-F238E27FC236}">
                      <a16:creationId xmlns="" xmlns:a16="http://schemas.microsoft.com/office/drawing/2014/main" id="{C063EBC9-8906-470C-BFFA-3617D19B29CD}"/>
                    </a:ext>
                  </a:extLst>
                </p:cNvPr>
                <p:cNvSpPr/>
                <p:nvPr/>
              </p:nvSpPr>
              <p:spPr>
                <a:xfrm>
                  <a:off x="4475605" y="2628900"/>
                  <a:ext cx="858314" cy="664557"/>
                </a:xfrm>
                <a:custGeom>
                  <a:avLst/>
                  <a:gdLst>
                    <a:gd name="connsiteX0" fmla="*/ 195421 w 858314"/>
                    <a:gd name="connsiteY0" fmla="*/ 197362 h 664557"/>
                    <a:gd name="connsiteX1" fmla="*/ 466403 w 858314"/>
                    <a:gd name="connsiteY1" fmla="*/ 197362 h 664557"/>
                    <a:gd name="connsiteX2" fmla="*/ 466403 w 858314"/>
                    <a:gd name="connsiteY2" fmla="*/ 385691 h 664557"/>
                    <a:gd name="connsiteX3" fmla="*/ 580953 w 858314"/>
                    <a:gd name="connsiteY3" fmla="*/ 385691 h 664557"/>
                    <a:gd name="connsiteX4" fmla="*/ 580953 w 858314"/>
                    <a:gd name="connsiteY4" fmla="*/ 82099 h 664557"/>
                    <a:gd name="connsiteX5" fmla="*/ 77542 w 858314"/>
                    <a:gd name="connsiteY5" fmla="*/ 82099 h 664557"/>
                    <a:gd name="connsiteX6" fmla="*/ 77542 w 858314"/>
                    <a:gd name="connsiteY6" fmla="*/ 663250 h 664557"/>
                    <a:gd name="connsiteX7" fmla="*/ 0 w 858314"/>
                    <a:gd name="connsiteY7" fmla="*/ 663250 h 664557"/>
                    <a:gd name="connsiteX8" fmla="*/ 0 w 858314"/>
                    <a:gd name="connsiteY8" fmla="*/ 0 h 664557"/>
                    <a:gd name="connsiteX9" fmla="*/ 659604 w 858314"/>
                    <a:gd name="connsiteY9" fmla="*/ 0 h 664557"/>
                    <a:gd name="connsiteX10" fmla="*/ 659604 w 858314"/>
                    <a:gd name="connsiteY10" fmla="*/ 466680 h 664557"/>
                    <a:gd name="connsiteX11" fmla="*/ 389772 w 858314"/>
                    <a:gd name="connsiteY11" fmla="*/ 466680 h 664557"/>
                    <a:gd name="connsiteX12" fmla="*/ 389772 w 858314"/>
                    <a:gd name="connsiteY12" fmla="*/ 278312 h 664557"/>
                    <a:gd name="connsiteX13" fmla="*/ 279065 w 858314"/>
                    <a:gd name="connsiteY13" fmla="*/ 278312 h 664557"/>
                    <a:gd name="connsiteX14" fmla="*/ 279065 w 858314"/>
                    <a:gd name="connsiteY14" fmla="*/ 585827 h 664557"/>
                    <a:gd name="connsiteX15" fmla="*/ 577783 w 858314"/>
                    <a:gd name="connsiteY15" fmla="*/ 585827 h 664557"/>
                    <a:gd name="connsiteX16" fmla="*/ 735879 w 858314"/>
                    <a:gd name="connsiteY16" fmla="*/ 586461 h 664557"/>
                    <a:gd name="connsiteX17" fmla="*/ 784100 w 858314"/>
                    <a:gd name="connsiteY17" fmla="*/ 537962 h 664557"/>
                    <a:gd name="connsiteX18" fmla="*/ 783664 w 858314"/>
                    <a:gd name="connsiteY18" fmla="*/ 53689 h 664557"/>
                    <a:gd name="connsiteX19" fmla="*/ 786279 w 858314"/>
                    <a:gd name="connsiteY19" fmla="*/ 555 h 664557"/>
                    <a:gd name="connsiteX20" fmla="*/ 858314 w 858314"/>
                    <a:gd name="connsiteY20" fmla="*/ 555 h 664557"/>
                    <a:gd name="connsiteX21" fmla="*/ 858314 w 858314"/>
                    <a:gd name="connsiteY21" fmla="*/ 664558 h 664557"/>
                    <a:gd name="connsiteX22" fmla="*/ 195381 w 858314"/>
                    <a:gd name="connsiteY22" fmla="*/ 664558 h 664557"/>
                    <a:gd name="connsiteX23" fmla="*/ 195421 w 858314"/>
                    <a:gd name="connsiteY23" fmla="*/ 197362 h 6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8314" h="664557">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grpFill/>
                <a:ln w="3954" cap="flat">
                  <a:noFill/>
                  <a:prstDash val="solid"/>
                  <a:miter/>
                </a:ln>
              </p:spPr>
              <p:txBody>
                <a:bodyPr rtlCol="0" anchor="ctr"/>
                <a:lstStyle/>
                <a:p>
                  <a:endParaRPr lang="en-US">
                    <a:solidFill>
                      <a:prstClr val="black"/>
                    </a:solidFill>
                  </a:endParaRPr>
                </a:p>
              </p:txBody>
            </p:sp>
            <p:sp>
              <p:nvSpPr>
                <p:cNvPr id="42" name="Freeform: Shape 41">
                  <a:extLst>
                    <a:ext uri="{FF2B5EF4-FFF2-40B4-BE49-F238E27FC236}">
                      <a16:creationId xmlns="" xmlns:a16="http://schemas.microsoft.com/office/drawing/2014/main" id="{C9A464B1-4259-4294-AE45-75F5A4FC4404}"/>
                    </a:ext>
                  </a:extLst>
                </p:cNvPr>
                <p:cNvSpPr/>
                <p:nvPr/>
              </p:nvSpPr>
              <p:spPr>
                <a:xfrm>
                  <a:off x="2521476" y="2630247"/>
                  <a:ext cx="860215" cy="663725"/>
                </a:xfrm>
                <a:custGeom>
                  <a:avLst/>
                  <a:gdLst>
                    <a:gd name="connsiteX0" fmla="*/ 783149 w 860215"/>
                    <a:gd name="connsiteY0" fmla="*/ 580676 h 663725"/>
                    <a:gd name="connsiteX1" fmla="*/ 783149 w 860215"/>
                    <a:gd name="connsiteY1" fmla="*/ 0 h 663725"/>
                    <a:gd name="connsiteX2" fmla="*/ 860216 w 860215"/>
                    <a:gd name="connsiteY2" fmla="*/ 0 h 663725"/>
                    <a:gd name="connsiteX3" fmla="*/ 860216 w 860215"/>
                    <a:gd name="connsiteY3" fmla="*/ 662458 h 663725"/>
                    <a:gd name="connsiteX4" fmla="*/ 198511 w 860215"/>
                    <a:gd name="connsiteY4" fmla="*/ 662458 h 663725"/>
                    <a:gd name="connsiteX5" fmla="*/ 198511 w 860215"/>
                    <a:gd name="connsiteY5" fmla="*/ 198234 h 663725"/>
                    <a:gd name="connsiteX6" fmla="*/ 467354 w 860215"/>
                    <a:gd name="connsiteY6" fmla="*/ 198234 h 663725"/>
                    <a:gd name="connsiteX7" fmla="*/ 467354 w 860215"/>
                    <a:gd name="connsiteY7" fmla="*/ 384542 h 663725"/>
                    <a:gd name="connsiteX8" fmla="*/ 581825 w 860215"/>
                    <a:gd name="connsiteY8" fmla="*/ 384542 h 663725"/>
                    <a:gd name="connsiteX9" fmla="*/ 581825 w 860215"/>
                    <a:gd name="connsiteY9" fmla="*/ 80673 h 663725"/>
                    <a:gd name="connsiteX10" fmla="*/ 75125 w 860215"/>
                    <a:gd name="connsiteY10" fmla="*/ 80673 h 663725"/>
                    <a:gd name="connsiteX11" fmla="*/ 75125 w 860215"/>
                    <a:gd name="connsiteY11" fmla="*/ 663726 h 663725"/>
                    <a:gd name="connsiteX12" fmla="*/ 0 w 860215"/>
                    <a:gd name="connsiteY12" fmla="*/ 663726 h 663725"/>
                    <a:gd name="connsiteX13" fmla="*/ 0 w 860215"/>
                    <a:gd name="connsiteY13" fmla="*/ 158 h 663725"/>
                    <a:gd name="connsiteX14" fmla="*/ 660873 w 860215"/>
                    <a:gd name="connsiteY14" fmla="*/ 158 h 663725"/>
                    <a:gd name="connsiteX15" fmla="*/ 660873 w 860215"/>
                    <a:gd name="connsiteY15" fmla="*/ 463946 h 663725"/>
                    <a:gd name="connsiteX16" fmla="*/ 393259 w 860215"/>
                    <a:gd name="connsiteY16" fmla="*/ 463946 h 663725"/>
                    <a:gd name="connsiteX17" fmla="*/ 393259 w 860215"/>
                    <a:gd name="connsiteY17" fmla="*/ 278748 h 663725"/>
                    <a:gd name="connsiteX18" fmla="*/ 278391 w 860215"/>
                    <a:gd name="connsiteY18" fmla="*/ 278748 h 663725"/>
                    <a:gd name="connsiteX19" fmla="*/ 278391 w 860215"/>
                    <a:gd name="connsiteY19" fmla="*/ 580676 h 663725"/>
                    <a:gd name="connsiteX20" fmla="*/ 783149 w 860215"/>
                    <a:gd name="connsiteY20" fmla="*/ 580676 h 6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0215" h="66372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grpFill/>
                <a:ln w="3954" cap="flat">
                  <a:noFill/>
                  <a:prstDash val="solid"/>
                  <a:miter/>
                </a:ln>
              </p:spPr>
              <p:txBody>
                <a:bodyPr rtlCol="0" anchor="ctr"/>
                <a:lstStyle/>
                <a:p>
                  <a:endParaRPr lang="en-US">
                    <a:solidFill>
                      <a:prstClr val="black"/>
                    </a:solidFill>
                  </a:endParaRPr>
                </a:p>
              </p:txBody>
            </p:sp>
          </p:grpSp>
          <p:grpSp>
            <p:nvGrpSpPr>
              <p:cNvPr id="34" name="Graphic 276">
                <a:extLst>
                  <a:ext uri="{FF2B5EF4-FFF2-40B4-BE49-F238E27FC236}">
                    <a16:creationId xmlns="" xmlns:a16="http://schemas.microsoft.com/office/drawing/2014/main" id="{FEF90979-3EE0-4F86-AFF4-5DA1BB63BAC7}"/>
                  </a:ext>
                </a:extLst>
              </p:cNvPr>
              <p:cNvGrpSpPr/>
              <p:nvPr/>
            </p:nvGrpSpPr>
            <p:grpSpPr>
              <a:xfrm>
                <a:off x="7050067" y="5016138"/>
                <a:ext cx="5983627" cy="1053720"/>
                <a:chOff x="1552575" y="2628900"/>
                <a:chExt cx="3780037" cy="665667"/>
              </a:xfrm>
              <a:grpFill/>
            </p:grpSpPr>
            <p:sp>
              <p:nvSpPr>
                <p:cNvPr id="35" name="Freeform: Shape 34">
                  <a:extLst>
                    <a:ext uri="{FF2B5EF4-FFF2-40B4-BE49-F238E27FC236}">
                      <a16:creationId xmlns="" xmlns:a16="http://schemas.microsoft.com/office/drawing/2014/main" id="{D40B6523-3F85-4C7E-9BD8-A7F4AA7CF709}"/>
                    </a:ext>
                  </a:extLst>
                </p:cNvPr>
                <p:cNvSpPr/>
                <p:nvPr/>
              </p:nvSpPr>
              <p:spPr>
                <a:xfrm>
                  <a:off x="1552575" y="2629335"/>
                  <a:ext cx="858195" cy="664636"/>
                </a:xfrm>
                <a:custGeom>
                  <a:avLst/>
                  <a:gdLst>
                    <a:gd name="connsiteX0" fmla="*/ 195579 w 858195"/>
                    <a:gd name="connsiteY0" fmla="*/ 662893 h 664636"/>
                    <a:gd name="connsiteX1" fmla="*/ 195579 w 858195"/>
                    <a:gd name="connsiteY1" fmla="*/ 199581 h 664636"/>
                    <a:gd name="connsiteX2" fmla="*/ 465452 w 858195"/>
                    <a:gd name="connsiteY2" fmla="*/ 199581 h 664636"/>
                    <a:gd name="connsiteX3" fmla="*/ 465452 w 858195"/>
                    <a:gd name="connsiteY3" fmla="*/ 385176 h 664636"/>
                    <a:gd name="connsiteX4" fmla="*/ 586777 w 858195"/>
                    <a:gd name="connsiteY4" fmla="*/ 385176 h 664636"/>
                    <a:gd name="connsiteX5" fmla="*/ 585470 w 858195"/>
                    <a:gd name="connsiteY5" fmla="*/ 109280 h 664636"/>
                    <a:gd name="connsiteX6" fmla="*/ 556941 w 858195"/>
                    <a:gd name="connsiteY6" fmla="*/ 79405 h 664636"/>
                    <a:gd name="connsiteX7" fmla="*/ 77225 w 858195"/>
                    <a:gd name="connsiteY7" fmla="*/ 78057 h 664636"/>
                    <a:gd name="connsiteX8" fmla="*/ 77225 w 858195"/>
                    <a:gd name="connsiteY8" fmla="*/ 664637 h 664636"/>
                    <a:gd name="connsiteX9" fmla="*/ 0 w 858195"/>
                    <a:gd name="connsiteY9" fmla="*/ 664637 h 664636"/>
                    <a:gd name="connsiteX10" fmla="*/ 0 w 858195"/>
                    <a:gd name="connsiteY10" fmla="*/ 0 h 664636"/>
                    <a:gd name="connsiteX11" fmla="*/ 662259 w 858195"/>
                    <a:gd name="connsiteY11" fmla="*/ 0 h 664636"/>
                    <a:gd name="connsiteX12" fmla="*/ 662259 w 858195"/>
                    <a:gd name="connsiteY12" fmla="*/ 464976 h 664636"/>
                    <a:gd name="connsiteX13" fmla="*/ 390485 w 858195"/>
                    <a:gd name="connsiteY13" fmla="*/ 464976 h 664636"/>
                    <a:gd name="connsiteX14" fmla="*/ 390485 w 858195"/>
                    <a:gd name="connsiteY14" fmla="*/ 279818 h 664636"/>
                    <a:gd name="connsiteX15" fmla="*/ 277322 w 858195"/>
                    <a:gd name="connsiteY15" fmla="*/ 279818 h 664636"/>
                    <a:gd name="connsiteX16" fmla="*/ 277322 w 858195"/>
                    <a:gd name="connsiteY16" fmla="*/ 581389 h 664636"/>
                    <a:gd name="connsiteX17" fmla="*/ 781089 w 858195"/>
                    <a:gd name="connsiteY17" fmla="*/ 581389 h 664636"/>
                    <a:gd name="connsiteX18" fmla="*/ 781089 w 858195"/>
                    <a:gd name="connsiteY18" fmla="*/ 1228 h 664636"/>
                    <a:gd name="connsiteX19" fmla="*/ 858195 w 858195"/>
                    <a:gd name="connsiteY19" fmla="*/ 1228 h 664636"/>
                    <a:gd name="connsiteX20" fmla="*/ 858195 w 858195"/>
                    <a:gd name="connsiteY20" fmla="*/ 662854 h 664636"/>
                    <a:gd name="connsiteX21" fmla="*/ 195579 w 858195"/>
                    <a:gd name="connsiteY21" fmla="*/ 662893 h 6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8195" h="664636">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grpFill/>
                <a:ln w="3954" cap="flat">
                  <a:noFill/>
                  <a:prstDash val="solid"/>
                  <a:miter/>
                </a:ln>
              </p:spPr>
              <p:txBody>
                <a:bodyPr rtlCol="0" anchor="ctr"/>
                <a:lstStyle/>
                <a:p>
                  <a:endParaRPr lang="en-US">
                    <a:solidFill>
                      <a:prstClr val="black"/>
                    </a:solidFill>
                  </a:endParaRPr>
                </a:p>
              </p:txBody>
            </p:sp>
            <p:sp>
              <p:nvSpPr>
                <p:cNvPr id="36" name="Freeform: Shape 35">
                  <a:extLst>
                    <a:ext uri="{FF2B5EF4-FFF2-40B4-BE49-F238E27FC236}">
                      <a16:creationId xmlns="" xmlns:a16="http://schemas.microsoft.com/office/drawing/2014/main" id="{6B2931B7-DABE-4FB6-9E79-CD6EAF1827F7}"/>
                    </a:ext>
                  </a:extLst>
                </p:cNvPr>
                <p:cNvSpPr/>
                <p:nvPr/>
              </p:nvSpPr>
              <p:spPr>
                <a:xfrm>
                  <a:off x="3491844" y="2629335"/>
                  <a:ext cx="859582" cy="664161"/>
                </a:xfrm>
                <a:custGeom>
                  <a:avLst/>
                  <a:gdLst>
                    <a:gd name="connsiteX0" fmla="*/ 387751 w 859582"/>
                    <a:gd name="connsiteY0" fmla="*/ 465254 h 664161"/>
                    <a:gd name="connsiteX1" fmla="*/ 387751 w 859582"/>
                    <a:gd name="connsiteY1" fmla="*/ 277441 h 664161"/>
                    <a:gd name="connsiteX2" fmla="*/ 276133 w 859582"/>
                    <a:gd name="connsiteY2" fmla="*/ 277441 h 664161"/>
                    <a:gd name="connsiteX3" fmla="*/ 276133 w 859582"/>
                    <a:gd name="connsiteY3" fmla="*/ 581825 h 664161"/>
                    <a:gd name="connsiteX4" fmla="*/ 779108 w 859582"/>
                    <a:gd name="connsiteY4" fmla="*/ 581825 h 664161"/>
                    <a:gd name="connsiteX5" fmla="*/ 779108 w 859582"/>
                    <a:gd name="connsiteY5" fmla="*/ 0 h 664161"/>
                    <a:gd name="connsiteX6" fmla="*/ 859582 w 859582"/>
                    <a:gd name="connsiteY6" fmla="*/ 0 h 664161"/>
                    <a:gd name="connsiteX7" fmla="*/ 859582 w 859582"/>
                    <a:gd name="connsiteY7" fmla="*/ 662775 h 664161"/>
                    <a:gd name="connsiteX8" fmla="*/ 193915 w 859582"/>
                    <a:gd name="connsiteY8" fmla="*/ 662775 h 664161"/>
                    <a:gd name="connsiteX9" fmla="*/ 193915 w 859582"/>
                    <a:gd name="connsiteY9" fmla="*/ 198987 h 664161"/>
                    <a:gd name="connsiteX10" fmla="*/ 468820 w 859582"/>
                    <a:gd name="connsiteY10" fmla="*/ 198987 h 664161"/>
                    <a:gd name="connsiteX11" fmla="*/ 468820 w 859582"/>
                    <a:gd name="connsiteY11" fmla="*/ 386166 h 664161"/>
                    <a:gd name="connsiteX12" fmla="*/ 581547 w 859582"/>
                    <a:gd name="connsiteY12" fmla="*/ 386166 h 664161"/>
                    <a:gd name="connsiteX13" fmla="*/ 581547 w 859582"/>
                    <a:gd name="connsiteY13" fmla="*/ 82456 h 664161"/>
                    <a:gd name="connsiteX14" fmla="*/ 76116 w 859582"/>
                    <a:gd name="connsiteY14" fmla="*/ 82456 h 664161"/>
                    <a:gd name="connsiteX15" fmla="*/ 76116 w 859582"/>
                    <a:gd name="connsiteY15" fmla="*/ 664161 h 664161"/>
                    <a:gd name="connsiteX16" fmla="*/ 0 w 859582"/>
                    <a:gd name="connsiteY16" fmla="*/ 664161 h 664161"/>
                    <a:gd name="connsiteX17" fmla="*/ 0 w 859582"/>
                    <a:gd name="connsiteY17" fmla="*/ 119 h 664161"/>
                    <a:gd name="connsiteX18" fmla="*/ 661071 w 859582"/>
                    <a:gd name="connsiteY18" fmla="*/ 119 h 664161"/>
                    <a:gd name="connsiteX19" fmla="*/ 661071 w 859582"/>
                    <a:gd name="connsiteY19" fmla="*/ 465254 h 664161"/>
                    <a:gd name="connsiteX20" fmla="*/ 387751 w 859582"/>
                    <a:gd name="connsiteY20" fmla="*/ 465254 h 6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82" h="664161">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grpFill/>
                <a:ln w="3954" cap="flat">
                  <a:noFill/>
                  <a:prstDash val="solid"/>
                  <a:miter/>
                </a:ln>
              </p:spPr>
              <p:txBody>
                <a:bodyPr rtlCol="0" anchor="ctr"/>
                <a:lstStyle/>
                <a:p>
                  <a:endParaRPr lang="en-US">
                    <a:solidFill>
                      <a:prstClr val="black"/>
                    </a:solidFill>
                  </a:endParaRPr>
                </a:p>
              </p:txBody>
            </p:sp>
            <p:sp>
              <p:nvSpPr>
                <p:cNvPr id="37" name="Freeform: Shape 36">
                  <a:extLst>
                    <a:ext uri="{FF2B5EF4-FFF2-40B4-BE49-F238E27FC236}">
                      <a16:creationId xmlns="" xmlns:a16="http://schemas.microsoft.com/office/drawing/2014/main" id="{50EBA4F8-511E-404F-AA47-C368933DED6B}"/>
                    </a:ext>
                  </a:extLst>
                </p:cNvPr>
                <p:cNvSpPr/>
                <p:nvPr/>
              </p:nvSpPr>
              <p:spPr>
                <a:xfrm>
                  <a:off x="4475605" y="2628900"/>
                  <a:ext cx="858314" cy="664557"/>
                </a:xfrm>
                <a:custGeom>
                  <a:avLst/>
                  <a:gdLst>
                    <a:gd name="connsiteX0" fmla="*/ 195421 w 858314"/>
                    <a:gd name="connsiteY0" fmla="*/ 197362 h 664557"/>
                    <a:gd name="connsiteX1" fmla="*/ 466403 w 858314"/>
                    <a:gd name="connsiteY1" fmla="*/ 197362 h 664557"/>
                    <a:gd name="connsiteX2" fmla="*/ 466403 w 858314"/>
                    <a:gd name="connsiteY2" fmla="*/ 385691 h 664557"/>
                    <a:gd name="connsiteX3" fmla="*/ 580953 w 858314"/>
                    <a:gd name="connsiteY3" fmla="*/ 385691 h 664557"/>
                    <a:gd name="connsiteX4" fmla="*/ 580953 w 858314"/>
                    <a:gd name="connsiteY4" fmla="*/ 82099 h 664557"/>
                    <a:gd name="connsiteX5" fmla="*/ 77542 w 858314"/>
                    <a:gd name="connsiteY5" fmla="*/ 82099 h 664557"/>
                    <a:gd name="connsiteX6" fmla="*/ 77542 w 858314"/>
                    <a:gd name="connsiteY6" fmla="*/ 663250 h 664557"/>
                    <a:gd name="connsiteX7" fmla="*/ 0 w 858314"/>
                    <a:gd name="connsiteY7" fmla="*/ 663250 h 664557"/>
                    <a:gd name="connsiteX8" fmla="*/ 0 w 858314"/>
                    <a:gd name="connsiteY8" fmla="*/ 0 h 664557"/>
                    <a:gd name="connsiteX9" fmla="*/ 659604 w 858314"/>
                    <a:gd name="connsiteY9" fmla="*/ 0 h 664557"/>
                    <a:gd name="connsiteX10" fmla="*/ 659604 w 858314"/>
                    <a:gd name="connsiteY10" fmla="*/ 466680 h 664557"/>
                    <a:gd name="connsiteX11" fmla="*/ 389772 w 858314"/>
                    <a:gd name="connsiteY11" fmla="*/ 466680 h 664557"/>
                    <a:gd name="connsiteX12" fmla="*/ 389772 w 858314"/>
                    <a:gd name="connsiteY12" fmla="*/ 278312 h 664557"/>
                    <a:gd name="connsiteX13" fmla="*/ 279065 w 858314"/>
                    <a:gd name="connsiteY13" fmla="*/ 278312 h 664557"/>
                    <a:gd name="connsiteX14" fmla="*/ 279065 w 858314"/>
                    <a:gd name="connsiteY14" fmla="*/ 585827 h 664557"/>
                    <a:gd name="connsiteX15" fmla="*/ 577783 w 858314"/>
                    <a:gd name="connsiteY15" fmla="*/ 585827 h 664557"/>
                    <a:gd name="connsiteX16" fmla="*/ 735879 w 858314"/>
                    <a:gd name="connsiteY16" fmla="*/ 586461 h 664557"/>
                    <a:gd name="connsiteX17" fmla="*/ 784100 w 858314"/>
                    <a:gd name="connsiteY17" fmla="*/ 537962 h 664557"/>
                    <a:gd name="connsiteX18" fmla="*/ 783664 w 858314"/>
                    <a:gd name="connsiteY18" fmla="*/ 53689 h 664557"/>
                    <a:gd name="connsiteX19" fmla="*/ 786279 w 858314"/>
                    <a:gd name="connsiteY19" fmla="*/ 555 h 664557"/>
                    <a:gd name="connsiteX20" fmla="*/ 858314 w 858314"/>
                    <a:gd name="connsiteY20" fmla="*/ 555 h 664557"/>
                    <a:gd name="connsiteX21" fmla="*/ 858314 w 858314"/>
                    <a:gd name="connsiteY21" fmla="*/ 664558 h 664557"/>
                    <a:gd name="connsiteX22" fmla="*/ 195381 w 858314"/>
                    <a:gd name="connsiteY22" fmla="*/ 664558 h 664557"/>
                    <a:gd name="connsiteX23" fmla="*/ 195421 w 858314"/>
                    <a:gd name="connsiteY23" fmla="*/ 197362 h 6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8314" h="664557">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grpFill/>
                <a:ln w="3954" cap="flat">
                  <a:noFill/>
                  <a:prstDash val="solid"/>
                  <a:miter/>
                </a:ln>
              </p:spPr>
              <p:txBody>
                <a:bodyPr rtlCol="0" anchor="ctr"/>
                <a:lstStyle/>
                <a:p>
                  <a:endParaRPr lang="en-US">
                    <a:solidFill>
                      <a:prstClr val="black"/>
                    </a:solidFill>
                  </a:endParaRPr>
                </a:p>
              </p:txBody>
            </p:sp>
            <p:sp>
              <p:nvSpPr>
                <p:cNvPr id="38" name="Freeform: Shape 37">
                  <a:extLst>
                    <a:ext uri="{FF2B5EF4-FFF2-40B4-BE49-F238E27FC236}">
                      <a16:creationId xmlns="" xmlns:a16="http://schemas.microsoft.com/office/drawing/2014/main" id="{03594A4A-B624-444A-8410-FE2BF73AD13F}"/>
                    </a:ext>
                  </a:extLst>
                </p:cNvPr>
                <p:cNvSpPr/>
                <p:nvPr/>
              </p:nvSpPr>
              <p:spPr>
                <a:xfrm>
                  <a:off x="2521476" y="2630247"/>
                  <a:ext cx="860215" cy="663725"/>
                </a:xfrm>
                <a:custGeom>
                  <a:avLst/>
                  <a:gdLst>
                    <a:gd name="connsiteX0" fmla="*/ 783149 w 860215"/>
                    <a:gd name="connsiteY0" fmla="*/ 580676 h 663725"/>
                    <a:gd name="connsiteX1" fmla="*/ 783149 w 860215"/>
                    <a:gd name="connsiteY1" fmla="*/ 0 h 663725"/>
                    <a:gd name="connsiteX2" fmla="*/ 860216 w 860215"/>
                    <a:gd name="connsiteY2" fmla="*/ 0 h 663725"/>
                    <a:gd name="connsiteX3" fmla="*/ 860216 w 860215"/>
                    <a:gd name="connsiteY3" fmla="*/ 662458 h 663725"/>
                    <a:gd name="connsiteX4" fmla="*/ 198511 w 860215"/>
                    <a:gd name="connsiteY4" fmla="*/ 662458 h 663725"/>
                    <a:gd name="connsiteX5" fmla="*/ 198511 w 860215"/>
                    <a:gd name="connsiteY5" fmla="*/ 198234 h 663725"/>
                    <a:gd name="connsiteX6" fmla="*/ 467354 w 860215"/>
                    <a:gd name="connsiteY6" fmla="*/ 198234 h 663725"/>
                    <a:gd name="connsiteX7" fmla="*/ 467354 w 860215"/>
                    <a:gd name="connsiteY7" fmla="*/ 384542 h 663725"/>
                    <a:gd name="connsiteX8" fmla="*/ 581825 w 860215"/>
                    <a:gd name="connsiteY8" fmla="*/ 384542 h 663725"/>
                    <a:gd name="connsiteX9" fmla="*/ 581825 w 860215"/>
                    <a:gd name="connsiteY9" fmla="*/ 80673 h 663725"/>
                    <a:gd name="connsiteX10" fmla="*/ 75125 w 860215"/>
                    <a:gd name="connsiteY10" fmla="*/ 80673 h 663725"/>
                    <a:gd name="connsiteX11" fmla="*/ 75125 w 860215"/>
                    <a:gd name="connsiteY11" fmla="*/ 663726 h 663725"/>
                    <a:gd name="connsiteX12" fmla="*/ 0 w 860215"/>
                    <a:gd name="connsiteY12" fmla="*/ 663726 h 663725"/>
                    <a:gd name="connsiteX13" fmla="*/ 0 w 860215"/>
                    <a:gd name="connsiteY13" fmla="*/ 158 h 663725"/>
                    <a:gd name="connsiteX14" fmla="*/ 660873 w 860215"/>
                    <a:gd name="connsiteY14" fmla="*/ 158 h 663725"/>
                    <a:gd name="connsiteX15" fmla="*/ 660873 w 860215"/>
                    <a:gd name="connsiteY15" fmla="*/ 463946 h 663725"/>
                    <a:gd name="connsiteX16" fmla="*/ 393259 w 860215"/>
                    <a:gd name="connsiteY16" fmla="*/ 463946 h 663725"/>
                    <a:gd name="connsiteX17" fmla="*/ 393259 w 860215"/>
                    <a:gd name="connsiteY17" fmla="*/ 278748 h 663725"/>
                    <a:gd name="connsiteX18" fmla="*/ 278391 w 860215"/>
                    <a:gd name="connsiteY18" fmla="*/ 278748 h 663725"/>
                    <a:gd name="connsiteX19" fmla="*/ 278391 w 860215"/>
                    <a:gd name="connsiteY19" fmla="*/ 580676 h 663725"/>
                    <a:gd name="connsiteX20" fmla="*/ 783149 w 860215"/>
                    <a:gd name="connsiteY20" fmla="*/ 580676 h 6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0215" h="66372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grpFill/>
                <a:ln w="3954" cap="flat">
                  <a:noFill/>
                  <a:prstDash val="solid"/>
                  <a:miter/>
                </a:ln>
              </p:spPr>
              <p:txBody>
                <a:bodyPr rtlCol="0" anchor="ctr"/>
                <a:lstStyle/>
                <a:p>
                  <a:endParaRPr lang="en-US">
                    <a:solidFill>
                      <a:prstClr val="black"/>
                    </a:solidFill>
                  </a:endParaRPr>
                </a:p>
              </p:txBody>
            </p:sp>
          </p:grpSp>
        </p:grpSp>
        <p:grpSp>
          <p:nvGrpSpPr>
            <p:cNvPr id="6" name="Group 5">
              <a:extLst>
                <a:ext uri="{FF2B5EF4-FFF2-40B4-BE49-F238E27FC236}">
                  <a16:creationId xmlns="" xmlns:a16="http://schemas.microsoft.com/office/drawing/2014/main" id="{50F67E89-9AE8-4259-B81F-22CFD03641DB}"/>
                </a:ext>
              </a:extLst>
            </p:cNvPr>
            <p:cNvGrpSpPr/>
            <p:nvPr/>
          </p:nvGrpSpPr>
          <p:grpSpPr>
            <a:xfrm>
              <a:off x="5249037" y="6566118"/>
              <a:ext cx="2545957" cy="220512"/>
              <a:chOff x="867801" y="5016138"/>
              <a:chExt cx="12165893" cy="1053720"/>
            </a:xfrm>
            <a:grpFill/>
          </p:grpSpPr>
          <p:grpSp>
            <p:nvGrpSpPr>
              <p:cNvPr id="23" name="Graphic 276">
                <a:extLst>
                  <a:ext uri="{FF2B5EF4-FFF2-40B4-BE49-F238E27FC236}">
                    <a16:creationId xmlns="" xmlns:a16="http://schemas.microsoft.com/office/drawing/2014/main" id="{7D218F04-0E2C-498E-987C-83CB5D4B1C3A}"/>
                  </a:ext>
                </a:extLst>
              </p:cNvPr>
              <p:cNvGrpSpPr/>
              <p:nvPr/>
            </p:nvGrpSpPr>
            <p:grpSpPr>
              <a:xfrm>
                <a:off x="867801" y="5016138"/>
                <a:ext cx="5983627" cy="1053720"/>
                <a:chOff x="1552575" y="2628900"/>
                <a:chExt cx="3780037" cy="665667"/>
              </a:xfrm>
              <a:grpFill/>
            </p:grpSpPr>
            <p:sp>
              <p:nvSpPr>
                <p:cNvPr id="29" name="Freeform: Shape 28">
                  <a:extLst>
                    <a:ext uri="{FF2B5EF4-FFF2-40B4-BE49-F238E27FC236}">
                      <a16:creationId xmlns="" xmlns:a16="http://schemas.microsoft.com/office/drawing/2014/main" id="{D2ABCEBA-593E-4772-981B-E832C5E57965}"/>
                    </a:ext>
                  </a:extLst>
                </p:cNvPr>
                <p:cNvSpPr/>
                <p:nvPr/>
              </p:nvSpPr>
              <p:spPr>
                <a:xfrm>
                  <a:off x="1552575" y="2629335"/>
                  <a:ext cx="858195" cy="664636"/>
                </a:xfrm>
                <a:custGeom>
                  <a:avLst/>
                  <a:gdLst>
                    <a:gd name="connsiteX0" fmla="*/ 195579 w 858195"/>
                    <a:gd name="connsiteY0" fmla="*/ 662893 h 664636"/>
                    <a:gd name="connsiteX1" fmla="*/ 195579 w 858195"/>
                    <a:gd name="connsiteY1" fmla="*/ 199581 h 664636"/>
                    <a:gd name="connsiteX2" fmla="*/ 465452 w 858195"/>
                    <a:gd name="connsiteY2" fmla="*/ 199581 h 664636"/>
                    <a:gd name="connsiteX3" fmla="*/ 465452 w 858195"/>
                    <a:gd name="connsiteY3" fmla="*/ 385176 h 664636"/>
                    <a:gd name="connsiteX4" fmla="*/ 586777 w 858195"/>
                    <a:gd name="connsiteY4" fmla="*/ 385176 h 664636"/>
                    <a:gd name="connsiteX5" fmla="*/ 585470 w 858195"/>
                    <a:gd name="connsiteY5" fmla="*/ 109280 h 664636"/>
                    <a:gd name="connsiteX6" fmla="*/ 556941 w 858195"/>
                    <a:gd name="connsiteY6" fmla="*/ 79405 h 664636"/>
                    <a:gd name="connsiteX7" fmla="*/ 77225 w 858195"/>
                    <a:gd name="connsiteY7" fmla="*/ 78057 h 664636"/>
                    <a:gd name="connsiteX8" fmla="*/ 77225 w 858195"/>
                    <a:gd name="connsiteY8" fmla="*/ 664637 h 664636"/>
                    <a:gd name="connsiteX9" fmla="*/ 0 w 858195"/>
                    <a:gd name="connsiteY9" fmla="*/ 664637 h 664636"/>
                    <a:gd name="connsiteX10" fmla="*/ 0 w 858195"/>
                    <a:gd name="connsiteY10" fmla="*/ 0 h 664636"/>
                    <a:gd name="connsiteX11" fmla="*/ 662259 w 858195"/>
                    <a:gd name="connsiteY11" fmla="*/ 0 h 664636"/>
                    <a:gd name="connsiteX12" fmla="*/ 662259 w 858195"/>
                    <a:gd name="connsiteY12" fmla="*/ 464976 h 664636"/>
                    <a:gd name="connsiteX13" fmla="*/ 390485 w 858195"/>
                    <a:gd name="connsiteY13" fmla="*/ 464976 h 664636"/>
                    <a:gd name="connsiteX14" fmla="*/ 390485 w 858195"/>
                    <a:gd name="connsiteY14" fmla="*/ 279818 h 664636"/>
                    <a:gd name="connsiteX15" fmla="*/ 277322 w 858195"/>
                    <a:gd name="connsiteY15" fmla="*/ 279818 h 664636"/>
                    <a:gd name="connsiteX16" fmla="*/ 277322 w 858195"/>
                    <a:gd name="connsiteY16" fmla="*/ 581389 h 664636"/>
                    <a:gd name="connsiteX17" fmla="*/ 781089 w 858195"/>
                    <a:gd name="connsiteY17" fmla="*/ 581389 h 664636"/>
                    <a:gd name="connsiteX18" fmla="*/ 781089 w 858195"/>
                    <a:gd name="connsiteY18" fmla="*/ 1228 h 664636"/>
                    <a:gd name="connsiteX19" fmla="*/ 858195 w 858195"/>
                    <a:gd name="connsiteY19" fmla="*/ 1228 h 664636"/>
                    <a:gd name="connsiteX20" fmla="*/ 858195 w 858195"/>
                    <a:gd name="connsiteY20" fmla="*/ 662854 h 664636"/>
                    <a:gd name="connsiteX21" fmla="*/ 195579 w 858195"/>
                    <a:gd name="connsiteY21" fmla="*/ 662893 h 6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8195" h="664636">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grpFill/>
                <a:ln w="3954" cap="flat">
                  <a:noFill/>
                  <a:prstDash val="solid"/>
                  <a:miter/>
                </a:ln>
              </p:spPr>
              <p:txBody>
                <a:bodyPr rtlCol="0" anchor="ctr"/>
                <a:lstStyle/>
                <a:p>
                  <a:endParaRPr lang="en-US">
                    <a:solidFill>
                      <a:prstClr val="black"/>
                    </a:solidFill>
                  </a:endParaRPr>
                </a:p>
              </p:txBody>
            </p:sp>
            <p:sp>
              <p:nvSpPr>
                <p:cNvPr id="30" name="Freeform: Shape 29">
                  <a:extLst>
                    <a:ext uri="{FF2B5EF4-FFF2-40B4-BE49-F238E27FC236}">
                      <a16:creationId xmlns="" xmlns:a16="http://schemas.microsoft.com/office/drawing/2014/main" id="{E7255A22-1C54-436E-8BEA-78DFC1B2E8C2}"/>
                    </a:ext>
                  </a:extLst>
                </p:cNvPr>
                <p:cNvSpPr/>
                <p:nvPr/>
              </p:nvSpPr>
              <p:spPr>
                <a:xfrm>
                  <a:off x="3491844" y="2629335"/>
                  <a:ext cx="859582" cy="664161"/>
                </a:xfrm>
                <a:custGeom>
                  <a:avLst/>
                  <a:gdLst>
                    <a:gd name="connsiteX0" fmla="*/ 387751 w 859582"/>
                    <a:gd name="connsiteY0" fmla="*/ 465254 h 664161"/>
                    <a:gd name="connsiteX1" fmla="*/ 387751 w 859582"/>
                    <a:gd name="connsiteY1" fmla="*/ 277441 h 664161"/>
                    <a:gd name="connsiteX2" fmla="*/ 276133 w 859582"/>
                    <a:gd name="connsiteY2" fmla="*/ 277441 h 664161"/>
                    <a:gd name="connsiteX3" fmla="*/ 276133 w 859582"/>
                    <a:gd name="connsiteY3" fmla="*/ 581825 h 664161"/>
                    <a:gd name="connsiteX4" fmla="*/ 779108 w 859582"/>
                    <a:gd name="connsiteY4" fmla="*/ 581825 h 664161"/>
                    <a:gd name="connsiteX5" fmla="*/ 779108 w 859582"/>
                    <a:gd name="connsiteY5" fmla="*/ 0 h 664161"/>
                    <a:gd name="connsiteX6" fmla="*/ 859582 w 859582"/>
                    <a:gd name="connsiteY6" fmla="*/ 0 h 664161"/>
                    <a:gd name="connsiteX7" fmla="*/ 859582 w 859582"/>
                    <a:gd name="connsiteY7" fmla="*/ 662775 h 664161"/>
                    <a:gd name="connsiteX8" fmla="*/ 193915 w 859582"/>
                    <a:gd name="connsiteY8" fmla="*/ 662775 h 664161"/>
                    <a:gd name="connsiteX9" fmla="*/ 193915 w 859582"/>
                    <a:gd name="connsiteY9" fmla="*/ 198987 h 664161"/>
                    <a:gd name="connsiteX10" fmla="*/ 468820 w 859582"/>
                    <a:gd name="connsiteY10" fmla="*/ 198987 h 664161"/>
                    <a:gd name="connsiteX11" fmla="*/ 468820 w 859582"/>
                    <a:gd name="connsiteY11" fmla="*/ 386166 h 664161"/>
                    <a:gd name="connsiteX12" fmla="*/ 581547 w 859582"/>
                    <a:gd name="connsiteY12" fmla="*/ 386166 h 664161"/>
                    <a:gd name="connsiteX13" fmla="*/ 581547 w 859582"/>
                    <a:gd name="connsiteY13" fmla="*/ 82456 h 664161"/>
                    <a:gd name="connsiteX14" fmla="*/ 76116 w 859582"/>
                    <a:gd name="connsiteY14" fmla="*/ 82456 h 664161"/>
                    <a:gd name="connsiteX15" fmla="*/ 76116 w 859582"/>
                    <a:gd name="connsiteY15" fmla="*/ 664161 h 664161"/>
                    <a:gd name="connsiteX16" fmla="*/ 0 w 859582"/>
                    <a:gd name="connsiteY16" fmla="*/ 664161 h 664161"/>
                    <a:gd name="connsiteX17" fmla="*/ 0 w 859582"/>
                    <a:gd name="connsiteY17" fmla="*/ 119 h 664161"/>
                    <a:gd name="connsiteX18" fmla="*/ 661071 w 859582"/>
                    <a:gd name="connsiteY18" fmla="*/ 119 h 664161"/>
                    <a:gd name="connsiteX19" fmla="*/ 661071 w 859582"/>
                    <a:gd name="connsiteY19" fmla="*/ 465254 h 664161"/>
                    <a:gd name="connsiteX20" fmla="*/ 387751 w 859582"/>
                    <a:gd name="connsiteY20" fmla="*/ 465254 h 6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82" h="664161">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grpFill/>
                <a:ln w="3954" cap="flat">
                  <a:noFill/>
                  <a:prstDash val="solid"/>
                  <a:miter/>
                </a:ln>
              </p:spPr>
              <p:txBody>
                <a:bodyPr rtlCol="0" anchor="ctr"/>
                <a:lstStyle/>
                <a:p>
                  <a:endParaRPr lang="en-US">
                    <a:solidFill>
                      <a:prstClr val="black"/>
                    </a:solidFill>
                  </a:endParaRPr>
                </a:p>
              </p:txBody>
            </p:sp>
            <p:sp>
              <p:nvSpPr>
                <p:cNvPr id="31" name="Freeform: Shape 30">
                  <a:extLst>
                    <a:ext uri="{FF2B5EF4-FFF2-40B4-BE49-F238E27FC236}">
                      <a16:creationId xmlns="" xmlns:a16="http://schemas.microsoft.com/office/drawing/2014/main" id="{88CBE27C-05E1-450C-B36E-2DC6A0EC6F23}"/>
                    </a:ext>
                  </a:extLst>
                </p:cNvPr>
                <p:cNvSpPr/>
                <p:nvPr/>
              </p:nvSpPr>
              <p:spPr>
                <a:xfrm>
                  <a:off x="4475605" y="2628900"/>
                  <a:ext cx="858314" cy="664557"/>
                </a:xfrm>
                <a:custGeom>
                  <a:avLst/>
                  <a:gdLst>
                    <a:gd name="connsiteX0" fmla="*/ 195421 w 858314"/>
                    <a:gd name="connsiteY0" fmla="*/ 197362 h 664557"/>
                    <a:gd name="connsiteX1" fmla="*/ 466403 w 858314"/>
                    <a:gd name="connsiteY1" fmla="*/ 197362 h 664557"/>
                    <a:gd name="connsiteX2" fmla="*/ 466403 w 858314"/>
                    <a:gd name="connsiteY2" fmla="*/ 385691 h 664557"/>
                    <a:gd name="connsiteX3" fmla="*/ 580953 w 858314"/>
                    <a:gd name="connsiteY3" fmla="*/ 385691 h 664557"/>
                    <a:gd name="connsiteX4" fmla="*/ 580953 w 858314"/>
                    <a:gd name="connsiteY4" fmla="*/ 82099 h 664557"/>
                    <a:gd name="connsiteX5" fmla="*/ 77542 w 858314"/>
                    <a:gd name="connsiteY5" fmla="*/ 82099 h 664557"/>
                    <a:gd name="connsiteX6" fmla="*/ 77542 w 858314"/>
                    <a:gd name="connsiteY6" fmla="*/ 663250 h 664557"/>
                    <a:gd name="connsiteX7" fmla="*/ 0 w 858314"/>
                    <a:gd name="connsiteY7" fmla="*/ 663250 h 664557"/>
                    <a:gd name="connsiteX8" fmla="*/ 0 w 858314"/>
                    <a:gd name="connsiteY8" fmla="*/ 0 h 664557"/>
                    <a:gd name="connsiteX9" fmla="*/ 659604 w 858314"/>
                    <a:gd name="connsiteY9" fmla="*/ 0 h 664557"/>
                    <a:gd name="connsiteX10" fmla="*/ 659604 w 858314"/>
                    <a:gd name="connsiteY10" fmla="*/ 466680 h 664557"/>
                    <a:gd name="connsiteX11" fmla="*/ 389772 w 858314"/>
                    <a:gd name="connsiteY11" fmla="*/ 466680 h 664557"/>
                    <a:gd name="connsiteX12" fmla="*/ 389772 w 858314"/>
                    <a:gd name="connsiteY12" fmla="*/ 278312 h 664557"/>
                    <a:gd name="connsiteX13" fmla="*/ 279065 w 858314"/>
                    <a:gd name="connsiteY13" fmla="*/ 278312 h 664557"/>
                    <a:gd name="connsiteX14" fmla="*/ 279065 w 858314"/>
                    <a:gd name="connsiteY14" fmla="*/ 585827 h 664557"/>
                    <a:gd name="connsiteX15" fmla="*/ 577783 w 858314"/>
                    <a:gd name="connsiteY15" fmla="*/ 585827 h 664557"/>
                    <a:gd name="connsiteX16" fmla="*/ 735879 w 858314"/>
                    <a:gd name="connsiteY16" fmla="*/ 586461 h 664557"/>
                    <a:gd name="connsiteX17" fmla="*/ 784100 w 858314"/>
                    <a:gd name="connsiteY17" fmla="*/ 537962 h 664557"/>
                    <a:gd name="connsiteX18" fmla="*/ 783664 w 858314"/>
                    <a:gd name="connsiteY18" fmla="*/ 53689 h 664557"/>
                    <a:gd name="connsiteX19" fmla="*/ 786279 w 858314"/>
                    <a:gd name="connsiteY19" fmla="*/ 555 h 664557"/>
                    <a:gd name="connsiteX20" fmla="*/ 858314 w 858314"/>
                    <a:gd name="connsiteY20" fmla="*/ 555 h 664557"/>
                    <a:gd name="connsiteX21" fmla="*/ 858314 w 858314"/>
                    <a:gd name="connsiteY21" fmla="*/ 664558 h 664557"/>
                    <a:gd name="connsiteX22" fmla="*/ 195381 w 858314"/>
                    <a:gd name="connsiteY22" fmla="*/ 664558 h 664557"/>
                    <a:gd name="connsiteX23" fmla="*/ 195421 w 858314"/>
                    <a:gd name="connsiteY23" fmla="*/ 197362 h 6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8314" h="664557">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grpFill/>
                <a:ln w="3954" cap="flat">
                  <a:noFill/>
                  <a:prstDash val="solid"/>
                  <a:miter/>
                </a:ln>
              </p:spPr>
              <p:txBody>
                <a:bodyPr rtlCol="0" anchor="ctr"/>
                <a:lstStyle/>
                <a:p>
                  <a:endParaRPr lang="en-US">
                    <a:solidFill>
                      <a:prstClr val="black"/>
                    </a:solidFill>
                  </a:endParaRPr>
                </a:p>
              </p:txBody>
            </p:sp>
            <p:sp>
              <p:nvSpPr>
                <p:cNvPr id="32" name="Freeform: Shape 31">
                  <a:extLst>
                    <a:ext uri="{FF2B5EF4-FFF2-40B4-BE49-F238E27FC236}">
                      <a16:creationId xmlns="" xmlns:a16="http://schemas.microsoft.com/office/drawing/2014/main" id="{CAF34232-F72A-4FCC-847B-963EDC9D3882}"/>
                    </a:ext>
                  </a:extLst>
                </p:cNvPr>
                <p:cNvSpPr/>
                <p:nvPr/>
              </p:nvSpPr>
              <p:spPr>
                <a:xfrm>
                  <a:off x="2521476" y="2630247"/>
                  <a:ext cx="860215" cy="663725"/>
                </a:xfrm>
                <a:custGeom>
                  <a:avLst/>
                  <a:gdLst>
                    <a:gd name="connsiteX0" fmla="*/ 783149 w 860215"/>
                    <a:gd name="connsiteY0" fmla="*/ 580676 h 663725"/>
                    <a:gd name="connsiteX1" fmla="*/ 783149 w 860215"/>
                    <a:gd name="connsiteY1" fmla="*/ 0 h 663725"/>
                    <a:gd name="connsiteX2" fmla="*/ 860216 w 860215"/>
                    <a:gd name="connsiteY2" fmla="*/ 0 h 663725"/>
                    <a:gd name="connsiteX3" fmla="*/ 860216 w 860215"/>
                    <a:gd name="connsiteY3" fmla="*/ 662458 h 663725"/>
                    <a:gd name="connsiteX4" fmla="*/ 198511 w 860215"/>
                    <a:gd name="connsiteY4" fmla="*/ 662458 h 663725"/>
                    <a:gd name="connsiteX5" fmla="*/ 198511 w 860215"/>
                    <a:gd name="connsiteY5" fmla="*/ 198234 h 663725"/>
                    <a:gd name="connsiteX6" fmla="*/ 467354 w 860215"/>
                    <a:gd name="connsiteY6" fmla="*/ 198234 h 663725"/>
                    <a:gd name="connsiteX7" fmla="*/ 467354 w 860215"/>
                    <a:gd name="connsiteY7" fmla="*/ 384542 h 663725"/>
                    <a:gd name="connsiteX8" fmla="*/ 581825 w 860215"/>
                    <a:gd name="connsiteY8" fmla="*/ 384542 h 663725"/>
                    <a:gd name="connsiteX9" fmla="*/ 581825 w 860215"/>
                    <a:gd name="connsiteY9" fmla="*/ 80673 h 663725"/>
                    <a:gd name="connsiteX10" fmla="*/ 75125 w 860215"/>
                    <a:gd name="connsiteY10" fmla="*/ 80673 h 663725"/>
                    <a:gd name="connsiteX11" fmla="*/ 75125 w 860215"/>
                    <a:gd name="connsiteY11" fmla="*/ 663726 h 663725"/>
                    <a:gd name="connsiteX12" fmla="*/ 0 w 860215"/>
                    <a:gd name="connsiteY12" fmla="*/ 663726 h 663725"/>
                    <a:gd name="connsiteX13" fmla="*/ 0 w 860215"/>
                    <a:gd name="connsiteY13" fmla="*/ 158 h 663725"/>
                    <a:gd name="connsiteX14" fmla="*/ 660873 w 860215"/>
                    <a:gd name="connsiteY14" fmla="*/ 158 h 663725"/>
                    <a:gd name="connsiteX15" fmla="*/ 660873 w 860215"/>
                    <a:gd name="connsiteY15" fmla="*/ 463946 h 663725"/>
                    <a:gd name="connsiteX16" fmla="*/ 393259 w 860215"/>
                    <a:gd name="connsiteY16" fmla="*/ 463946 h 663725"/>
                    <a:gd name="connsiteX17" fmla="*/ 393259 w 860215"/>
                    <a:gd name="connsiteY17" fmla="*/ 278748 h 663725"/>
                    <a:gd name="connsiteX18" fmla="*/ 278391 w 860215"/>
                    <a:gd name="connsiteY18" fmla="*/ 278748 h 663725"/>
                    <a:gd name="connsiteX19" fmla="*/ 278391 w 860215"/>
                    <a:gd name="connsiteY19" fmla="*/ 580676 h 663725"/>
                    <a:gd name="connsiteX20" fmla="*/ 783149 w 860215"/>
                    <a:gd name="connsiteY20" fmla="*/ 580676 h 6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0215" h="66372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grpFill/>
                <a:ln w="3954" cap="flat">
                  <a:noFill/>
                  <a:prstDash val="solid"/>
                  <a:miter/>
                </a:ln>
              </p:spPr>
              <p:txBody>
                <a:bodyPr rtlCol="0" anchor="ctr"/>
                <a:lstStyle/>
                <a:p>
                  <a:endParaRPr lang="en-US">
                    <a:solidFill>
                      <a:prstClr val="black"/>
                    </a:solidFill>
                  </a:endParaRPr>
                </a:p>
              </p:txBody>
            </p:sp>
          </p:grpSp>
          <p:grpSp>
            <p:nvGrpSpPr>
              <p:cNvPr id="24" name="Graphic 276">
                <a:extLst>
                  <a:ext uri="{FF2B5EF4-FFF2-40B4-BE49-F238E27FC236}">
                    <a16:creationId xmlns="" xmlns:a16="http://schemas.microsoft.com/office/drawing/2014/main" id="{714A84FB-5FAD-4A2F-9A4B-2F5CE997B03D}"/>
                  </a:ext>
                </a:extLst>
              </p:cNvPr>
              <p:cNvGrpSpPr/>
              <p:nvPr/>
            </p:nvGrpSpPr>
            <p:grpSpPr>
              <a:xfrm>
                <a:off x="7050067" y="5016138"/>
                <a:ext cx="5983627" cy="1053720"/>
                <a:chOff x="1552575" y="2628900"/>
                <a:chExt cx="3780037" cy="665667"/>
              </a:xfrm>
              <a:grpFill/>
            </p:grpSpPr>
            <p:sp>
              <p:nvSpPr>
                <p:cNvPr id="25" name="Freeform: Shape 24">
                  <a:extLst>
                    <a:ext uri="{FF2B5EF4-FFF2-40B4-BE49-F238E27FC236}">
                      <a16:creationId xmlns="" xmlns:a16="http://schemas.microsoft.com/office/drawing/2014/main" id="{B864F64B-C778-4AAC-A6E7-9D782F7BF296}"/>
                    </a:ext>
                  </a:extLst>
                </p:cNvPr>
                <p:cNvSpPr/>
                <p:nvPr/>
              </p:nvSpPr>
              <p:spPr>
                <a:xfrm>
                  <a:off x="1552575" y="2629335"/>
                  <a:ext cx="858195" cy="664636"/>
                </a:xfrm>
                <a:custGeom>
                  <a:avLst/>
                  <a:gdLst>
                    <a:gd name="connsiteX0" fmla="*/ 195579 w 858195"/>
                    <a:gd name="connsiteY0" fmla="*/ 662893 h 664636"/>
                    <a:gd name="connsiteX1" fmla="*/ 195579 w 858195"/>
                    <a:gd name="connsiteY1" fmla="*/ 199581 h 664636"/>
                    <a:gd name="connsiteX2" fmla="*/ 465452 w 858195"/>
                    <a:gd name="connsiteY2" fmla="*/ 199581 h 664636"/>
                    <a:gd name="connsiteX3" fmla="*/ 465452 w 858195"/>
                    <a:gd name="connsiteY3" fmla="*/ 385176 h 664636"/>
                    <a:gd name="connsiteX4" fmla="*/ 586777 w 858195"/>
                    <a:gd name="connsiteY4" fmla="*/ 385176 h 664636"/>
                    <a:gd name="connsiteX5" fmla="*/ 585470 w 858195"/>
                    <a:gd name="connsiteY5" fmla="*/ 109280 h 664636"/>
                    <a:gd name="connsiteX6" fmla="*/ 556941 w 858195"/>
                    <a:gd name="connsiteY6" fmla="*/ 79405 h 664636"/>
                    <a:gd name="connsiteX7" fmla="*/ 77225 w 858195"/>
                    <a:gd name="connsiteY7" fmla="*/ 78057 h 664636"/>
                    <a:gd name="connsiteX8" fmla="*/ 77225 w 858195"/>
                    <a:gd name="connsiteY8" fmla="*/ 664637 h 664636"/>
                    <a:gd name="connsiteX9" fmla="*/ 0 w 858195"/>
                    <a:gd name="connsiteY9" fmla="*/ 664637 h 664636"/>
                    <a:gd name="connsiteX10" fmla="*/ 0 w 858195"/>
                    <a:gd name="connsiteY10" fmla="*/ 0 h 664636"/>
                    <a:gd name="connsiteX11" fmla="*/ 662259 w 858195"/>
                    <a:gd name="connsiteY11" fmla="*/ 0 h 664636"/>
                    <a:gd name="connsiteX12" fmla="*/ 662259 w 858195"/>
                    <a:gd name="connsiteY12" fmla="*/ 464976 h 664636"/>
                    <a:gd name="connsiteX13" fmla="*/ 390485 w 858195"/>
                    <a:gd name="connsiteY13" fmla="*/ 464976 h 664636"/>
                    <a:gd name="connsiteX14" fmla="*/ 390485 w 858195"/>
                    <a:gd name="connsiteY14" fmla="*/ 279818 h 664636"/>
                    <a:gd name="connsiteX15" fmla="*/ 277322 w 858195"/>
                    <a:gd name="connsiteY15" fmla="*/ 279818 h 664636"/>
                    <a:gd name="connsiteX16" fmla="*/ 277322 w 858195"/>
                    <a:gd name="connsiteY16" fmla="*/ 581389 h 664636"/>
                    <a:gd name="connsiteX17" fmla="*/ 781089 w 858195"/>
                    <a:gd name="connsiteY17" fmla="*/ 581389 h 664636"/>
                    <a:gd name="connsiteX18" fmla="*/ 781089 w 858195"/>
                    <a:gd name="connsiteY18" fmla="*/ 1228 h 664636"/>
                    <a:gd name="connsiteX19" fmla="*/ 858195 w 858195"/>
                    <a:gd name="connsiteY19" fmla="*/ 1228 h 664636"/>
                    <a:gd name="connsiteX20" fmla="*/ 858195 w 858195"/>
                    <a:gd name="connsiteY20" fmla="*/ 662854 h 664636"/>
                    <a:gd name="connsiteX21" fmla="*/ 195579 w 858195"/>
                    <a:gd name="connsiteY21" fmla="*/ 662893 h 6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8195" h="664636">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grpFill/>
                <a:ln w="3954" cap="flat">
                  <a:noFill/>
                  <a:prstDash val="solid"/>
                  <a:miter/>
                </a:ln>
              </p:spPr>
              <p:txBody>
                <a:bodyPr rtlCol="0" anchor="ctr"/>
                <a:lstStyle/>
                <a:p>
                  <a:endParaRPr lang="en-US">
                    <a:solidFill>
                      <a:prstClr val="black"/>
                    </a:solidFill>
                  </a:endParaRPr>
                </a:p>
              </p:txBody>
            </p:sp>
            <p:sp>
              <p:nvSpPr>
                <p:cNvPr id="26" name="Freeform: Shape 25">
                  <a:extLst>
                    <a:ext uri="{FF2B5EF4-FFF2-40B4-BE49-F238E27FC236}">
                      <a16:creationId xmlns="" xmlns:a16="http://schemas.microsoft.com/office/drawing/2014/main" id="{7E112B4B-FBDF-4D1F-83AC-F8C6D0B0A839}"/>
                    </a:ext>
                  </a:extLst>
                </p:cNvPr>
                <p:cNvSpPr/>
                <p:nvPr/>
              </p:nvSpPr>
              <p:spPr>
                <a:xfrm>
                  <a:off x="3491844" y="2629335"/>
                  <a:ext cx="859582" cy="664161"/>
                </a:xfrm>
                <a:custGeom>
                  <a:avLst/>
                  <a:gdLst>
                    <a:gd name="connsiteX0" fmla="*/ 387751 w 859582"/>
                    <a:gd name="connsiteY0" fmla="*/ 465254 h 664161"/>
                    <a:gd name="connsiteX1" fmla="*/ 387751 w 859582"/>
                    <a:gd name="connsiteY1" fmla="*/ 277441 h 664161"/>
                    <a:gd name="connsiteX2" fmla="*/ 276133 w 859582"/>
                    <a:gd name="connsiteY2" fmla="*/ 277441 h 664161"/>
                    <a:gd name="connsiteX3" fmla="*/ 276133 w 859582"/>
                    <a:gd name="connsiteY3" fmla="*/ 581825 h 664161"/>
                    <a:gd name="connsiteX4" fmla="*/ 779108 w 859582"/>
                    <a:gd name="connsiteY4" fmla="*/ 581825 h 664161"/>
                    <a:gd name="connsiteX5" fmla="*/ 779108 w 859582"/>
                    <a:gd name="connsiteY5" fmla="*/ 0 h 664161"/>
                    <a:gd name="connsiteX6" fmla="*/ 859582 w 859582"/>
                    <a:gd name="connsiteY6" fmla="*/ 0 h 664161"/>
                    <a:gd name="connsiteX7" fmla="*/ 859582 w 859582"/>
                    <a:gd name="connsiteY7" fmla="*/ 662775 h 664161"/>
                    <a:gd name="connsiteX8" fmla="*/ 193915 w 859582"/>
                    <a:gd name="connsiteY8" fmla="*/ 662775 h 664161"/>
                    <a:gd name="connsiteX9" fmla="*/ 193915 w 859582"/>
                    <a:gd name="connsiteY9" fmla="*/ 198987 h 664161"/>
                    <a:gd name="connsiteX10" fmla="*/ 468820 w 859582"/>
                    <a:gd name="connsiteY10" fmla="*/ 198987 h 664161"/>
                    <a:gd name="connsiteX11" fmla="*/ 468820 w 859582"/>
                    <a:gd name="connsiteY11" fmla="*/ 386166 h 664161"/>
                    <a:gd name="connsiteX12" fmla="*/ 581547 w 859582"/>
                    <a:gd name="connsiteY12" fmla="*/ 386166 h 664161"/>
                    <a:gd name="connsiteX13" fmla="*/ 581547 w 859582"/>
                    <a:gd name="connsiteY13" fmla="*/ 82456 h 664161"/>
                    <a:gd name="connsiteX14" fmla="*/ 76116 w 859582"/>
                    <a:gd name="connsiteY14" fmla="*/ 82456 h 664161"/>
                    <a:gd name="connsiteX15" fmla="*/ 76116 w 859582"/>
                    <a:gd name="connsiteY15" fmla="*/ 664161 h 664161"/>
                    <a:gd name="connsiteX16" fmla="*/ 0 w 859582"/>
                    <a:gd name="connsiteY16" fmla="*/ 664161 h 664161"/>
                    <a:gd name="connsiteX17" fmla="*/ 0 w 859582"/>
                    <a:gd name="connsiteY17" fmla="*/ 119 h 664161"/>
                    <a:gd name="connsiteX18" fmla="*/ 661071 w 859582"/>
                    <a:gd name="connsiteY18" fmla="*/ 119 h 664161"/>
                    <a:gd name="connsiteX19" fmla="*/ 661071 w 859582"/>
                    <a:gd name="connsiteY19" fmla="*/ 465254 h 664161"/>
                    <a:gd name="connsiteX20" fmla="*/ 387751 w 859582"/>
                    <a:gd name="connsiteY20" fmla="*/ 465254 h 6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82" h="664161">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grpFill/>
                <a:ln w="3954" cap="flat">
                  <a:noFill/>
                  <a:prstDash val="solid"/>
                  <a:miter/>
                </a:ln>
              </p:spPr>
              <p:txBody>
                <a:bodyPr rtlCol="0" anchor="ctr"/>
                <a:lstStyle/>
                <a:p>
                  <a:endParaRPr lang="en-US">
                    <a:solidFill>
                      <a:prstClr val="black"/>
                    </a:solidFill>
                  </a:endParaRPr>
                </a:p>
              </p:txBody>
            </p:sp>
            <p:sp>
              <p:nvSpPr>
                <p:cNvPr id="27" name="Freeform: Shape 26">
                  <a:extLst>
                    <a:ext uri="{FF2B5EF4-FFF2-40B4-BE49-F238E27FC236}">
                      <a16:creationId xmlns="" xmlns:a16="http://schemas.microsoft.com/office/drawing/2014/main" id="{69C6FCA7-AD49-41C0-A817-2E223711CD3A}"/>
                    </a:ext>
                  </a:extLst>
                </p:cNvPr>
                <p:cNvSpPr/>
                <p:nvPr/>
              </p:nvSpPr>
              <p:spPr>
                <a:xfrm>
                  <a:off x="4475605" y="2628900"/>
                  <a:ext cx="858314" cy="664557"/>
                </a:xfrm>
                <a:custGeom>
                  <a:avLst/>
                  <a:gdLst>
                    <a:gd name="connsiteX0" fmla="*/ 195421 w 858314"/>
                    <a:gd name="connsiteY0" fmla="*/ 197362 h 664557"/>
                    <a:gd name="connsiteX1" fmla="*/ 466403 w 858314"/>
                    <a:gd name="connsiteY1" fmla="*/ 197362 h 664557"/>
                    <a:gd name="connsiteX2" fmla="*/ 466403 w 858314"/>
                    <a:gd name="connsiteY2" fmla="*/ 385691 h 664557"/>
                    <a:gd name="connsiteX3" fmla="*/ 580953 w 858314"/>
                    <a:gd name="connsiteY3" fmla="*/ 385691 h 664557"/>
                    <a:gd name="connsiteX4" fmla="*/ 580953 w 858314"/>
                    <a:gd name="connsiteY4" fmla="*/ 82099 h 664557"/>
                    <a:gd name="connsiteX5" fmla="*/ 77542 w 858314"/>
                    <a:gd name="connsiteY5" fmla="*/ 82099 h 664557"/>
                    <a:gd name="connsiteX6" fmla="*/ 77542 w 858314"/>
                    <a:gd name="connsiteY6" fmla="*/ 663250 h 664557"/>
                    <a:gd name="connsiteX7" fmla="*/ 0 w 858314"/>
                    <a:gd name="connsiteY7" fmla="*/ 663250 h 664557"/>
                    <a:gd name="connsiteX8" fmla="*/ 0 w 858314"/>
                    <a:gd name="connsiteY8" fmla="*/ 0 h 664557"/>
                    <a:gd name="connsiteX9" fmla="*/ 659604 w 858314"/>
                    <a:gd name="connsiteY9" fmla="*/ 0 h 664557"/>
                    <a:gd name="connsiteX10" fmla="*/ 659604 w 858314"/>
                    <a:gd name="connsiteY10" fmla="*/ 466680 h 664557"/>
                    <a:gd name="connsiteX11" fmla="*/ 389772 w 858314"/>
                    <a:gd name="connsiteY11" fmla="*/ 466680 h 664557"/>
                    <a:gd name="connsiteX12" fmla="*/ 389772 w 858314"/>
                    <a:gd name="connsiteY12" fmla="*/ 278312 h 664557"/>
                    <a:gd name="connsiteX13" fmla="*/ 279065 w 858314"/>
                    <a:gd name="connsiteY13" fmla="*/ 278312 h 664557"/>
                    <a:gd name="connsiteX14" fmla="*/ 279065 w 858314"/>
                    <a:gd name="connsiteY14" fmla="*/ 585827 h 664557"/>
                    <a:gd name="connsiteX15" fmla="*/ 577783 w 858314"/>
                    <a:gd name="connsiteY15" fmla="*/ 585827 h 664557"/>
                    <a:gd name="connsiteX16" fmla="*/ 735879 w 858314"/>
                    <a:gd name="connsiteY16" fmla="*/ 586461 h 664557"/>
                    <a:gd name="connsiteX17" fmla="*/ 784100 w 858314"/>
                    <a:gd name="connsiteY17" fmla="*/ 537962 h 664557"/>
                    <a:gd name="connsiteX18" fmla="*/ 783664 w 858314"/>
                    <a:gd name="connsiteY18" fmla="*/ 53689 h 664557"/>
                    <a:gd name="connsiteX19" fmla="*/ 786279 w 858314"/>
                    <a:gd name="connsiteY19" fmla="*/ 555 h 664557"/>
                    <a:gd name="connsiteX20" fmla="*/ 858314 w 858314"/>
                    <a:gd name="connsiteY20" fmla="*/ 555 h 664557"/>
                    <a:gd name="connsiteX21" fmla="*/ 858314 w 858314"/>
                    <a:gd name="connsiteY21" fmla="*/ 664558 h 664557"/>
                    <a:gd name="connsiteX22" fmla="*/ 195381 w 858314"/>
                    <a:gd name="connsiteY22" fmla="*/ 664558 h 664557"/>
                    <a:gd name="connsiteX23" fmla="*/ 195421 w 858314"/>
                    <a:gd name="connsiteY23" fmla="*/ 197362 h 6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8314" h="664557">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grpFill/>
                <a:ln w="3954" cap="flat">
                  <a:noFill/>
                  <a:prstDash val="solid"/>
                  <a:miter/>
                </a:ln>
              </p:spPr>
              <p:txBody>
                <a:bodyPr rtlCol="0" anchor="ctr"/>
                <a:lstStyle/>
                <a:p>
                  <a:endParaRPr lang="en-US">
                    <a:solidFill>
                      <a:prstClr val="black"/>
                    </a:solidFill>
                  </a:endParaRPr>
                </a:p>
              </p:txBody>
            </p:sp>
            <p:sp>
              <p:nvSpPr>
                <p:cNvPr id="28" name="Freeform: Shape 27">
                  <a:extLst>
                    <a:ext uri="{FF2B5EF4-FFF2-40B4-BE49-F238E27FC236}">
                      <a16:creationId xmlns="" xmlns:a16="http://schemas.microsoft.com/office/drawing/2014/main" id="{01518A33-4ED2-4B1B-A749-537321C11B96}"/>
                    </a:ext>
                  </a:extLst>
                </p:cNvPr>
                <p:cNvSpPr/>
                <p:nvPr/>
              </p:nvSpPr>
              <p:spPr>
                <a:xfrm>
                  <a:off x="2521476" y="2630247"/>
                  <a:ext cx="860215" cy="663725"/>
                </a:xfrm>
                <a:custGeom>
                  <a:avLst/>
                  <a:gdLst>
                    <a:gd name="connsiteX0" fmla="*/ 783149 w 860215"/>
                    <a:gd name="connsiteY0" fmla="*/ 580676 h 663725"/>
                    <a:gd name="connsiteX1" fmla="*/ 783149 w 860215"/>
                    <a:gd name="connsiteY1" fmla="*/ 0 h 663725"/>
                    <a:gd name="connsiteX2" fmla="*/ 860216 w 860215"/>
                    <a:gd name="connsiteY2" fmla="*/ 0 h 663725"/>
                    <a:gd name="connsiteX3" fmla="*/ 860216 w 860215"/>
                    <a:gd name="connsiteY3" fmla="*/ 662458 h 663725"/>
                    <a:gd name="connsiteX4" fmla="*/ 198511 w 860215"/>
                    <a:gd name="connsiteY4" fmla="*/ 662458 h 663725"/>
                    <a:gd name="connsiteX5" fmla="*/ 198511 w 860215"/>
                    <a:gd name="connsiteY5" fmla="*/ 198234 h 663725"/>
                    <a:gd name="connsiteX6" fmla="*/ 467354 w 860215"/>
                    <a:gd name="connsiteY6" fmla="*/ 198234 h 663725"/>
                    <a:gd name="connsiteX7" fmla="*/ 467354 w 860215"/>
                    <a:gd name="connsiteY7" fmla="*/ 384542 h 663725"/>
                    <a:gd name="connsiteX8" fmla="*/ 581825 w 860215"/>
                    <a:gd name="connsiteY8" fmla="*/ 384542 h 663725"/>
                    <a:gd name="connsiteX9" fmla="*/ 581825 w 860215"/>
                    <a:gd name="connsiteY9" fmla="*/ 80673 h 663725"/>
                    <a:gd name="connsiteX10" fmla="*/ 75125 w 860215"/>
                    <a:gd name="connsiteY10" fmla="*/ 80673 h 663725"/>
                    <a:gd name="connsiteX11" fmla="*/ 75125 w 860215"/>
                    <a:gd name="connsiteY11" fmla="*/ 663726 h 663725"/>
                    <a:gd name="connsiteX12" fmla="*/ 0 w 860215"/>
                    <a:gd name="connsiteY12" fmla="*/ 663726 h 663725"/>
                    <a:gd name="connsiteX13" fmla="*/ 0 w 860215"/>
                    <a:gd name="connsiteY13" fmla="*/ 158 h 663725"/>
                    <a:gd name="connsiteX14" fmla="*/ 660873 w 860215"/>
                    <a:gd name="connsiteY14" fmla="*/ 158 h 663725"/>
                    <a:gd name="connsiteX15" fmla="*/ 660873 w 860215"/>
                    <a:gd name="connsiteY15" fmla="*/ 463946 h 663725"/>
                    <a:gd name="connsiteX16" fmla="*/ 393259 w 860215"/>
                    <a:gd name="connsiteY16" fmla="*/ 463946 h 663725"/>
                    <a:gd name="connsiteX17" fmla="*/ 393259 w 860215"/>
                    <a:gd name="connsiteY17" fmla="*/ 278748 h 663725"/>
                    <a:gd name="connsiteX18" fmla="*/ 278391 w 860215"/>
                    <a:gd name="connsiteY18" fmla="*/ 278748 h 663725"/>
                    <a:gd name="connsiteX19" fmla="*/ 278391 w 860215"/>
                    <a:gd name="connsiteY19" fmla="*/ 580676 h 663725"/>
                    <a:gd name="connsiteX20" fmla="*/ 783149 w 860215"/>
                    <a:gd name="connsiteY20" fmla="*/ 580676 h 6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0215" h="66372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grpFill/>
                <a:ln w="3954" cap="flat">
                  <a:noFill/>
                  <a:prstDash val="solid"/>
                  <a:miter/>
                </a:ln>
              </p:spPr>
              <p:txBody>
                <a:bodyPr rtlCol="0" anchor="ctr"/>
                <a:lstStyle/>
                <a:p>
                  <a:endParaRPr lang="en-US">
                    <a:solidFill>
                      <a:prstClr val="black"/>
                    </a:solidFill>
                  </a:endParaRPr>
                </a:p>
              </p:txBody>
            </p:sp>
          </p:grpSp>
        </p:grpSp>
        <p:grpSp>
          <p:nvGrpSpPr>
            <p:cNvPr id="7" name="Group 6">
              <a:extLst>
                <a:ext uri="{FF2B5EF4-FFF2-40B4-BE49-F238E27FC236}">
                  <a16:creationId xmlns="" xmlns:a16="http://schemas.microsoft.com/office/drawing/2014/main" id="{CE4D3E24-58CA-4A0B-ADCC-0DBAFB238EF6}"/>
                </a:ext>
              </a:extLst>
            </p:cNvPr>
            <p:cNvGrpSpPr/>
            <p:nvPr/>
          </p:nvGrpSpPr>
          <p:grpSpPr>
            <a:xfrm>
              <a:off x="7835894" y="6566118"/>
              <a:ext cx="2545957" cy="220512"/>
              <a:chOff x="867801" y="5016138"/>
              <a:chExt cx="12165893" cy="1053720"/>
            </a:xfrm>
            <a:grpFill/>
          </p:grpSpPr>
          <p:grpSp>
            <p:nvGrpSpPr>
              <p:cNvPr id="13" name="Graphic 276">
                <a:extLst>
                  <a:ext uri="{FF2B5EF4-FFF2-40B4-BE49-F238E27FC236}">
                    <a16:creationId xmlns="" xmlns:a16="http://schemas.microsoft.com/office/drawing/2014/main" id="{20867214-321F-4715-A00A-D81278C2E26D}"/>
                  </a:ext>
                </a:extLst>
              </p:cNvPr>
              <p:cNvGrpSpPr/>
              <p:nvPr/>
            </p:nvGrpSpPr>
            <p:grpSpPr>
              <a:xfrm>
                <a:off x="867801" y="5016138"/>
                <a:ext cx="5983627" cy="1053720"/>
                <a:chOff x="1552575" y="2628900"/>
                <a:chExt cx="3780037" cy="665667"/>
              </a:xfrm>
              <a:grpFill/>
            </p:grpSpPr>
            <p:sp>
              <p:nvSpPr>
                <p:cNvPr id="19" name="Freeform: Shape 18">
                  <a:extLst>
                    <a:ext uri="{FF2B5EF4-FFF2-40B4-BE49-F238E27FC236}">
                      <a16:creationId xmlns="" xmlns:a16="http://schemas.microsoft.com/office/drawing/2014/main" id="{BEB31C3E-0D8F-4E96-97EF-65C920771B83}"/>
                    </a:ext>
                  </a:extLst>
                </p:cNvPr>
                <p:cNvSpPr/>
                <p:nvPr/>
              </p:nvSpPr>
              <p:spPr>
                <a:xfrm>
                  <a:off x="1552575" y="2629335"/>
                  <a:ext cx="858195" cy="664636"/>
                </a:xfrm>
                <a:custGeom>
                  <a:avLst/>
                  <a:gdLst>
                    <a:gd name="connsiteX0" fmla="*/ 195579 w 858195"/>
                    <a:gd name="connsiteY0" fmla="*/ 662893 h 664636"/>
                    <a:gd name="connsiteX1" fmla="*/ 195579 w 858195"/>
                    <a:gd name="connsiteY1" fmla="*/ 199581 h 664636"/>
                    <a:gd name="connsiteX2" fmla="*/ 465452 w 858195"/>
                    <a:gd name="connsiteY2" fmla="*/ 199581 h 664636"/>
                    <a:gd name="connsiteX3" fmla="*/ 465452 w 858195"/>
                    <a:gd name="connsiteY3" fmla="*/ 385176 h 664636"/>
                    <a:gd name="connsiteX4" fmla="*/ 586777 w 858195"/>
                    <a:gd name="connsiteY4" fmla="*/ 385176 h 664636"/>
                    <a:gd name="connsiteX5" fmla="*/ 585470 w 858195"/>
                    <a:gd name="connsiteY5" fmla="*/ 109280 h 664636"/>
                    <a:gd name="connsiteX6" fmla="*/ 556941 w 858195"/>
                    <a:gd name="connsiteY6" fmla="*/ 79405 h 664636"/>
                    <a:gd name="connsiteX7" fmla="*/ 77225 w 858195"/>
                    <a:gd name="connsiteY7" fmla="*/ 78057 h 664636"/>
                    <a:gd name="connsiteX8" fmla="*/ 77225 w 858195"/>
                    <a:gd name="connsiteY8" fmla="*/ 664637 h 664636"/>
                    <a:gd name="connsiteX9" fmla="*/ 0 w 858195"/>
                    <a:gd name="connsiteY9" fmla="*/ 664637 h 664636"/>
                    <a:gd name="connsiteX10" fmla="*/ 0 w 858195"/>
                    <a:gd name="connsiteY10" fmla="*/ 0 h 664636"/>
                    <a:gd name="connsiteX11" fmla="*/ 662259 w 858195"/>
                    <a:gd name="connsiteY11" fmla="*/ 0 h 664636"/>
                    <a:gd name="connsiteX12" fmla="*/ 662259 w 858195"/>
                    <a:gd name="connsiteY12" fmla="*/ 464976 h 664636"/>
                    <a:gd name="connsiteX13" fmla="*/ 390485 w 858195"/>
                    <a:gd name="connsiteY13" fmla="*/ 464976 h 664636"/>
                    <a:gd name="connsiteX14" fmla="*/ 390485 w 858195"/>
                    <a:gd name="connsiteY14" fmla="*/ 279818 h 664636"/>
                    <a:gd name="connsiteX15" fmla="*/ 277322 w 858195"/>
                    <a:gd name="connsiteY15" fmla="*/ 279818 h 664636"/>
                    <a:gd name="connsiteX16" fmla="*/ 277322 w 858195"/>
                    <a:gd name="connsiteY16" fmla="*/ 581389 h 664636"/>
                    <a:gd name="connsiteX17" fmla="*/ 781089 w 858195"/>
                    <a:gd name="connsiteY17" fmla="*/ 581389 h 664636"/>
                    <a:gd name="connsiteX18" fmla="*/ 781089 w 858195"/>
                    <a:gd name="connsiteY18" fmla="*/ 1228 h 664636"/>
                    <a:gd name="connsiteX19" fmla="*/ 858195 w 858195"/>
                    <a:gd name="connsiteY19" fmla="*/ 1228 h 664636"/>
                    <a:gd name="connsiteX20" fmla="*/ 858195 w 858195"/>
                    <a:gd name="connsiteY20" fmla="*/ 662854 h 664636"/>
                    <a:gd name="connsiteX21" fmla="*/ 195579 w 858195"/>
                    <a:gd name="connsiteY21" fmla="*/ 662893 h 6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8195" h="664636">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grpFill/>
                <a:ln w="3954" cap="flat">
                  <a:noFill/>
                  <a:prstDash val="solid"/>
                  <a:miter/>
                </a:ln>
              </p:spPr>
              <p:txBody>
                <a:bodyPr rtlCol="0" anchor="ctr"/>
                <a:lstStyle/>
                <a:p>
                  <a:endParaRPr lang="en-US">
                    <a:solidFill>
                      <a:prstClr val="black"/>
                    </a:solidFill>
                  </a:endParaRPr>
                </a:p>
              </p:txBody>
            </p:sp>
            <p:sp>
              <p:nvSpPr>
                <p:cNvPr id="20" name="Freeform: Shape 19">
                  <a:extLst>
                    <a:ext uri="{FF2B5EF4-FFF2-40B4-BE49-F238E27FC236}">
                      <a16:creationId xmlns="" xmlns:a16="http://schemas.microsoft.com/office/drawing/2014/main" id="{9555CA21-AF57-4562-A93F-734C28D7B776}"/>
                    </a:ext>
                  </a:extLst>
                </p:cNvPr>
                <p:cNvSpPr/>
                <p:nvPr/>
              </p:nvSpPr>
              <p:spPr>
                <a:xfrm>
                  <a:off x="3491844" y="2629335"/>
                  <a:ext cx="859582" cy="664161"/>
                </a:xfrm>
                <a:custGeom>
                  <a:avLst/>
                  <a:gdLst>
                    <a:gd name="connsiteX0" fmla="*/ 387751 w 859582"/>
                    <a:gd name="connsiteY0" fmla="*/ 465254 h 664161"/>
                    <a:gd name="connsiteX1" fmla="*/ 387751 w 859582"/>
                    <a:gd name="connsiteY1" fmla="*/ 277441 h 664161"/>
                    <a:gd name="connsiteX2" fmla="*/ 276133 w 859582"/>
                    <a:gd name="connsiteY2" fmla="*/ 277441 h 664161"/>
                    <a:gd name="connsiteX3" fmla="*/ 276133 w 859582"/>
                    <a:gd name="connsiteY3" fmla="*/ 581825 h 664161"/>
                    <a:gd name="connsiteX4" fmla="*/ 779108 w 859582"/>
                    <a:gd name="connsiteY4" fmla="*/ 581825 h 664161"/>
                    <a:gd name="connsiteX5" fmla="*/ 779108 w 859582"/>
                    <a:gd name="connsiteY5" fmla="*/ 0 h 664161"/>
                    <a:gd name="connsiteX6" fmla="*/ 859582 w 859582"/>
                    <a:gd name="connsiteY6" fmla="*/ 0 h 664161"/>
                    <a:gd name="connsiteX7" fmla="*/ 859582 w 859582"/>
                    <a:gd name="connsiteY7" fmla="*/ 662775 h 664161"/>
                    <a:gd name="connsiteX8" fmla="*/ 193915 w 859582"/>
                    <a:gd name="connsiteY8" fmla="*/ 662775 h 664161"/>
                    <a:gd name="connsiteX9" fmla="*/ 193915 w 859582"/>
                    <a:gd name="connsiteY9" fmla="*/ 198987 h 664161"/>
                    <a:gd name="connsiteX10" fmla="*/ 468820 w 859582"/>
                    <a:gd name="connsiteY10" fmla="*/ 198987 h 664161"/>
                    <a:gd name="connsiteX11" fmla="*/ 468820 w 859582"/>
                    <a:gd name="connsiteY11" fmla="*/ 386166 h 664161"/>
                    <a:gd name="connsiteX12" fmla="*/ 581547 w 859582"/>
                    <a:gd name="connsiteY12" fmla="*/ 386166 h 664161"/>
                    <a:gd name="connsiteX13" fmla="*/ 581547 w 859582"/>
                    <a:gd name="connsiteY13" fmla="*/ 82456 h 664161"/>
                    <a:gd name="connsiteX14" fmla="*/ 76116 w 859582"/>
                    <a:gd name="connsiteY14" fmla="*/ 82456 h 664161"/>
                    <a:gd name="connsiteX15" fmla="*/ 76116 w 859582"/>
                    <a:gd name="connsiteY15" fmla="*/ 664161 h 664161"/>
                    <a:gd name="connsiteX16" fmla="*/ 0 w 859582"/>
                    <a:gd name="connsiteY16" fmla="*/ 664161 h 664161"/>
                    <a:gd name="connsiteX17" fmla="*/ 0 w 859582"/>
                    <a:gd name="connsiteY17" fmla="*/ 119 h 664161"/>
                    <a:gd name="connsiteX18" fmla="*/ 661071 w 859582"/>
                    <a:gd name="connsiteY18" fmla="*/ 119 h 664161"/>
                    <a:gd name="connsiteX19" fmla="*/ 661071 w 859582"/>
                    <a:gd name="connsiteY19" fmla="*/ 465254 h 664161"/>
                    <a:gd name="connsiteX20" fmla="*/ 387751 w 859582"/>
                    <a:gd name="connsiteY20" fmla="*/ 465254 h 6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82" h="664161">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grpFill/>
                <a:ln w="3954" cap="flat">
                  <a:noFill/>
                  <a:prstDash val="solid"/>
                  <a:miter/>
                </a:ln>
              </p:spPr>
              <p:txBody>
                <a:bodyPr rtlCol="0" anchor="ctr"/>
                <a:lstStyle/>
                <a:p>
                  <a:endParaRPr lang="en-US">
                    <a:solidFill>
                      <a:prstClr val="black"/>
                    </a:solidFill>
                  </a:endParaRPr>
                </a:p>
              </p:txBody>
            </p:sp>
            <p:sp>
              <p:nvSpPr>
                <p:cNvPr id="21" name="Freeform: Shape 20">
                  <a:extLst>
                    <a:ext uri="{FF2B5EF4-FFF2-40B4-BE49-F238E27FC236}">
                      <a16:creationId xmlns="" xmlns:a16="http://schemas.microsoft.com/office/drawing/2014/main" id="{7FAC7BC3-F2B1-4BBC-945C-A95E200CDD42}"/>
                    </a:ext>
                  </a:extLst>
                </p:cNvPr>
                <p:cNvSpPr/>
                <p:nvPr/>
              </p:nvSpPr>
              <p:spPr>
                <a:xfrm>
                  <a:off x="4475605" y="2628900"/>
                  <a:ext cx="858314" cy="664557"/>
                </a:xfrm>
                <a:custGeom>
                  <a:avLst/>
                  <a:gdLst>
                    <a:gd name="connsiteX0" fmla="*/ 195421 w 858314"/>
                    <a:gd name="connsiteY0" fmla="*/ 197362 h 664557"/>
                    <a:gd name="connsiteX1" fmla="*/ 466403 w 858314"/>
                    <a:gd name="connsiteY1" fmla="*/ 197362 h 664557"/>
                    <a:gd name="connsiteX2" fmla="*/ 466403 w 858314"/>
                    <a:gd name="connsiteY2" fmla="*/ 385691 h 664557"/>
                    <a:gd name="connsiteX3" fmla="*/ 580953 w 858314"/>
                    <a:gd name="connsiteY3" fmla="*/ 385691 h 664557"/>
                    <a:gd name="connsiteX4" fmla="*/ 580953 w 858314"/>
                    <a:gd name="connsiteY4" fmla="*/ 82099 h 664557"/>
                    <a:gd name="connsiteX5" fmla="*/ 77542 w 858314"/>
                    <a:gd name="connsiteY5" fmla="*/ 82099 h 664557"/>
                    <a:gd name="connsiteX6" fmla="*/ 77542 w 858314"/>
                    <a:gd name="connsiteY6" fmla="*/ 663250 h 664557"/>
                    <a:gd name="connsiteX7" fmla="*/ 0 w 858314"/>
                    <a:gd name="connsiteY7" fmla="*/ 663250 h 664557"/>
                    <a:gd name="connsiteX8" fmla="*/ 0 w 858314"/>
                    <a:gd name="connsiteY8" fmla="*/ 0 h 664557"/>
                    <a:gd name="connsiteX9" fmla="*/ 659604 w 858314"/>
                    <a:gd name="connsiteY9" fmla="*/ 0 h 664557"/>
                    <a:gd name="connsiteX10" fmla="*/ 659604 w 858314"/>
                    <a:gd name="connsiteY10" fmla="*/ 466680 h 664557"/>
                    <a:gd name="connsiteX11" fmla="*/ 389772 w 858314"/>
                    <a:gd name="connsiteY11" fmla="*/ 466680 h 664557"/>
                    <a:gd name="connsiteX12" fmla="*/ 389772 w 858314"/>
                    <a:gd name="connsiteY12" fmla="*/ 278312 h 664557"/>
                    <a:gd name="connsiteX13" fmla="*/ 279065 w 858314"/>
                    <a:gd name="connsiteY13" fmla="*/ 278312 h 664557"/>
                    <a:gd name="connsiteX14" fmla="*/ 279065 w 858314"/>
                    <a:gd name="connsiteY14" fmla="*/ 585827 h 664557"/>
                    <a:gd name="connsiteX15" fmla="*/ 577783 w 858314"/>
                    <a:gd name="connsiteY15" fmla="*/ 585827 h 664557"/>
                    <a:gd name="connsiteX16" fmla="*/ 735879 w 858314"/>
                    <a:gd name="connsiteY16" fmla="*/ 586461 h 664557"/>
                    <a:gd name="connsiteX17" fmla="*/ 784100 w 858314"/>
                    <a:gd name="connsiteY17" fmla="*/ 537962 h 664557"/>
                    <a:gd name="connsiteX18" fmla="*/ 783664 w 858314"/>
                    <a:gd name="connsiteY18" fmla="*/ 53689 h 664557"/>
                    <a:gd name="connsiteX19" fmla="*/ 786279 w 858314"/>
                    <a:gd name="connsiteY19" fmla="*/ 555 h 664557"/>
                    <a:gd name="connsiteX20" fmla="*/ 858314 w 858314"/>
                    <a:gd name="connsiteY20" fmla="*/ 555 h 664557"/>
                    <a:gd name="connsiteX21" fmla="*/ 858314 w 858314"/>
                    <a:gd name="connsiteY21" fmla="*/ 664558 h 664557"/>
                    <a:gd name="connsiteX22" fmla="*/ 195381 w 858314"/>
                    <a:gd name="connsiteY22" fmla="*/ 664558 h 664557"/>
                    <a:gd name="connsiteX23" fmla="*/ 195421 w 858314"/>
                    <a:gd name="connsiteY23" fmla="*/ 197362 h 6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8314" h="664557">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grpFill/>
                <a:ln w="3954" cap="flat">
                  <a:noFill/>
                  <a:prstDash val="solid"/>
                  <a:miter/>
                </a:ln>
              </p:spPr>
              <p:txBody>
                <a:bodyPr rtlCol="0" anchor="ctr"/>
                <a:lstStyle/>
                <a:p>
                  <a:endParaRPr lang="en-US">
                    <a:solidFill>
                      <a:prstClr val="black"/>
                    </a:solidFill>
                  </a:endParaRPr>
                </a:p>
              </p:txBody>
            </p:sp>
            <p:sp>
              <p:nvSpPr>
                <p:cNvPr id="22" name="Freeform: Shape 21">
                  <a:extLst>
                    <a:ext uri="{FF2B5EF4-FFF2-40B4-BE49-F238E27FC236}">
                      <a16:creationId xmlns="" xmlns:a16="http://schemas.microsoft.com/office/drawing/2014/main" id="{8FAE27F2-4AF4-465B-908A-E750AEE7CBAC}"/>
                    </a:ext>
                  </a:extLst>
                </p:cNvPr>
                <p:cNvSpPr/>
                <p:nvPr/>
              </p:nvSpPr>
              <p:spPr>
                <a:xfrm>
                  <a:off x="2521476" y="2630247"/>
                  <a:ext cx="860215" cy="663725"/>
                </a:xfrm>
                <a:custGeom>
                  <a:avLst/>
                  <a:gdLst>
                    <a:gd name="connsiteX0" fmla="*/ 783149 w 860215"/>
                    <a:gd name="connsiteY0" fmla="*/ 580676 h 663725"/>
                    <a:gd name="connsiteX1" fmla="*/ 783149 w 860215"/>
                    <a:gd name="connsiteY1" fmla="*/ 0 h 663725"/>
                    <a:gd name="connsiteX2" fmla="*/ 860216 w 860215"/>
                    <a:gd name="connsiteY2" fmla="*/ 0 h 663725"/>
                    <a:gd name="connsiteX3" fmla="*/ 860216 w 860215"/>
                    <a:gd name="connsiteY3" fmla="*/ 662458 h 663725"/>
                    <a:gd name="connsiteX4" fmla="*/ 198511 w 860215"/>
                    <a:gd name="connsiteY4" fmla="*/ 662458 h 663725"/>
                    <a:gd name="connsiteX5" fmla="*/ 198511 w 860215"/>
                    <a:gd name="connsiteY5" fmla="*/ 198234 h 663725"/>
                    <a:gd name="connsiteX6" fmla="*/ 467354 w 860215"/>
                    <a:gd name="connsiteY6" fmla="*/ 198234 h 663725"/>
                    <a:gd name="connsiteX7" fmla="*/ 467354 w 860215"/>
                    <a:gd name="connsiteY7" fmla="*/ 384542 h 663725"/>
                    <a:gd name="connsiteX8" fmla="*/ 581825 w 860215"/>
                    <a:gd name="connsiteY8" fmla="*/ 384542 h 663725"/>
                    <a:gd name="connsiteX9" fmla="*/ 581825 w 860215"/>
                    <a:gd name="connsiteY9" fmla="*/ 80673 h 663725"/>
                    <a:gd name="connsiteX10" fmla="*/ 75125 w 860215"/>
                    <a:gd name="connsiteY10" fmla="*/ 80673 h 663725"/>
                    <a:gd name="connsiteX11" fmla="*/ 75125 w 860215"/>
                    <a:gd name="connsiteY11" fmla="*/ 663726 h 663725"/>
                    <a:gd name="connsiteX12" fmla="*/ 0 w 860215"/>
                    <a:gd name="connsiteY12" fmla="*/ 663726 h 663725"/>
                    <a:gd name="connsiteX13" fmla="*/ 0 w 860215"/>
                    <a:gd name="connsiteY13" fmla="*/ 158 h 663725"/>
                    <a:gd name="connsiteX14" fmla="*/ 660873 w 860215"/>
                    <a:gd name="connsiteY14" fmla="*/ 158 h 663725"/>
                    <a:gd name="connsiteX15" fmla="*/ 660873 w 860215"/>
                    <a:gd name="connsiteY15" fmla="*/ 463946 h 663725"/>
                    <a:gd name="connsiteX16" fmla="*/ 393259 w 860215"/>
                    <a:gd name="connsiteY16" fmla="*/ 463946 h 663725"/>
                    <a:gd name="connsiteX17" fmla="*/ 393259 w 860215"/>
                    <a:gd name="connsiteY17" fmla="*/ 278748 h 663725"/>
                    <a:gd name="connsiteX18" fmla="*/ 278391 w 860215"/>
                    <a:gd name="connsiteY18" fmla="*/ 278748 h 663725"/>
                    <a:gd name="connsiteX19" fmla="*/ 278391 w 860215"/>
                    <a:gd name="connsiteY19" fmla="*/ 580676 h 663725"/>
                    <a:gd name="connsiteX20" fmla="*/ 783149 w 860215"/>
                    <a:gd name="connsiteY20" fmla="*/ 580676 h 6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0215" h="66372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grpFill/>
                <a:ln w="3954" cap="flat">
                  <a:noFill/>
                  <a:prstDash val="solid"/>
                  <a:miter/>
                </a:ln>
              </p:spPr>
              <p:txBody>
                <a:bodyPr rtlCol="0" anchor="ctr"/>
                <a:lstStyle/>
                <a:p>
                  <a:endParaRPr lang="en-US">
                    <a:solidFill>
                      <a:prstClr val="black"/>
                    </a:solidFill>
                  </a:endParaRPr>
                </a:p>
              </p:txBody>
            </p:sp>
          </p:grpSp>
          <p:grpSp>
            <p:nvGrpSpPr>
              <p:cNvPr id="14" name="Graphic 276">
                <a:extLst>
                  <a:ext uri="{FF2B5EF4-FFF2-40B4-BE49-F238E27FC236}">
                    <a16:creationId xmlns="" xmlns:a16="http://schemas.microsoft.com/office/drawing/2014/main" id="{17AC62FF-11EB-415F-A45D-B30705BF8292}"/>
                  </a:ext>
                </a:extLst>
              </p:cNvPr>
              <p:cNvGrpSpPr/>
              <p:nvPr/>
            </p:nvGrpSpPr>
            <p:grpSpPr>
              <a:xfrm>
                <a:off x="7050067" y="5016138"/>
                <a:ext cx="5983627" cy="1053720"/>
                <a:chOff x="1552575" y="2628900"/>
                <a:chExt cx="3780037" cy="665667"/>
              </a:xfrm>
              <a:grpFill/>
            </p:grpSpPr>
            <p:sp>
              <p:nvSpPr>
                <p:cNvPr id="15" name="Freeform: Shape 14">
                  <a:extLst>
                    <a:ext uri="{FF2B5EF4-FFF2-40B4-BE49-F238E27FC236}">
                      <a16:creationId xmlns="" xmlns:a16="http://schemas.microsoft.com/office/drawing/2014/main" id="{D57F2D3E-FD01-4B26-91DB-89F01B002441}"/>
                    </a:ext>
                  </a:extLst>
                </p:cNvPr>
                <p:cNvSpPr/>
                <p:nvPr/>
              </p:nvSpPr>
              <p:spPr>
                <a:xfrm>
                  <a:off x="1552575" y="2629335"/>
                  <a:ext cx="858195" cy="664636"/>
                </a:xfrm>
                <a:custGeom>
                  <a:avLst/>
                  <a:gdLst>
                    <a:gd name="connsiteX0" fmla="*/ 195579 w 858195"/>
                    <a:gd name="connsiteY0" fmla="*/ 662893 h 664636"/>
                    <a:gd name="connsiteX1" fmla="*/ 195579 w 858195"/>
                    <a:gd name="connsiteY1" fmla="*/ 199581 h 664636"/>
                    <a:gd name="connsiteX2" fmla="*/ 465452 w 858195"/>
                    <a:gd name="connsiteY2" fmla="*/ 199581 h 664636"/>
                    <a:gd name="connsiteX3" fmla="*/ 465452 w 858195"/>
                    <a:gd name="connsiteY3" fmla="*/ 385176 h 664636"/>
                    <a:gd name="connsiteX4" fmla="*/ 586777 w 858195"/>
                    <a:gd name="connsiteY4" fmla="*/ 385176 h 664636"/>
                    <a:gd name="connsiteX5" fmla="*/ 585470 w 858195"/>
                    <a:gd name="connsiteY5" fmla="*/ 109280 h 664636"/>
                    <a:gd name="connsiteX6" fmla="*/ 556941 w 858195"/>
                    <a:gd name="connsiteY6" fmla="*/ 79405 h 664636"/>
                    <a:gd name="connsiteX7" fmla="*/ 77225 w 858195"/>
                    <a:gd name="connsiteY7" fmla="*/ 78057 h 664636"/>
                    <a:gd name="connsiteX8" fmla="*/ 77225 w 858195"/>
                    <a:gd name="connsiteY8" fmla="*/ 664637 h 664636"/>
                    <a:gd name="connsiteX9" fmla="*/ 0 w 858195"/>
                    <a:gd name="connsiteY9" fmla="*/ 664637 h 664636"/>
                    <a:gd name="connsiteX10" fmla="*/ 0 w 858195"/>
                    <a:gd name="connsiteY10" fmla="*/ 0 h 664636"/>
                    <a:gd name="connsiteX11" fmla="*/ 662259 w 858195"/>
                    <a:gd name="connsiteY11" fmla="*/ 0 h 664636"/>
                    <a:gd name="connsiteX12" fmla="*/ 662259 w 858195"/>
                    <a:gd name="connsiteY12" fmla="*/ 464976 h 664636"/>
                    <a:gd name="connsiteX13" fmla="*/ 390485 w 858195"/>
                    <a:gd name="connsiteY13" fmla="*/ 464976 h 664636"/>
                    <a:gd name="connsiteX14" fmla="*/ 390485 w 858195"/>
                    <a:gd name="connsiteY14" fmla="*/ 279818 h 664636"/>
                    <a:gd name="connsiteX15" fmla="*/ 277322 w 858195"/>
                    <a:gd name="connsiteY15" fmla="*/ 279818 h 664636"/>
                    <a:gd name="connsiteX16" fmla="*/ 277322 w 858195"/>
                    <a:gd name="connsiteY16" fmla="*/ 581389 h 664636"/>
                    <a:gd name="connsiteX17" fmla="*/ 781089 w 858195"/>
                    <a:gd name="connsiteY17" fmla="*/ 581389 h 664636"/>
                    <a:gd name="connsiteX18" fmla="*/ 781089 w 858195"/>
                    <a:gd name="connsiteY18" fmla="*/ 1228 h 664636"/>
                    <a:gd name="connsiteX19" fmla="*/ 858195 w 858195"/>
                    <a:gd name="connsiteY19" fmla="*/ 1228 h 664636"/>
                    <a:gd name="connsiteX20" fmla="*/ 858195 w 858195"/>
                    <a:gd name="connsiteY20" fmla="*/ 662854 h 664636"/>
                    <a:gd name="connsiteX21" fmla="*/ 195579 w 858195"/>
                    <a:gd name="connsiteY21" fmla="*/ 662893 h 6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8195" h="664636">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grpFill/>
                <a:ln w="3954" cap="flat">
                  <a:noFill/>
                  <a:prstDash val="solid"/>
                  <a:miter/>
                </a:ln>
              </p:spPr>
              <p:txBody>
                <a:bodyPr rtlCol="0" anchor="ctr"/>
                <a:lstStyle/>
                <a:p>
                  <a:endParaRPr lang="en-US">
                    <a:solidFill>
                      <a:prstClr val="black"/>
                    </a:solidFill>
                  </a:endParaRPr>
                </a:p>
              </p:txBody>
            </p:sp>
            <p:sp>
              <p:nvSpPr>
                <p:cNvPr id="16" name="Freeform: Shape 15">
                  <a:extLst>
                    <a:ext uri="{FF2B5EF4-FFF2-40B4-BE49-F238E27FC236}">
                      <a16:creationId xmlns="" xmlns:a16="http://schemas.microsoft.com/office/drawing/2014/main" id="{2A22D067-7E0C-495F-95CE-4A1A2BBED4C0}"/>
                    </a:ext>
                  </a:extLst>
                </p:cNvPr>
                <p:cNvSpPr/>
                <p:nvPr/>
              </p:nvSpPr>
              <p:spPr>
                <a:xfrm>
                  <a:off x="3491844" y="2629335"/>
                  <a:ext cx="859582" cy="664161"/>
                </a:xfrm>
                <a:custGeom>
                  <a:avLst/>
                  <a:gdLst>
                    <a:gd name="connsiteX0" fmla="*/ 387751 w 859582"/>
                    <a:gd name="connsiteY0" fmla="*/ 465254 h 664161"/>
                    <a:gd name="connsiteX1" fmla="*/ 387751 w 859582"/>
                    <a:gd name="connsiteY1" fmla="*/ 277441 h 664161"/>
                    <a:gd name="connsiteX2" fmla="*/ 276133 w 859582"/>
                    <a:gd name="connsiteY2" fmla="*/ 277441 h 664161"/>
                    <a:gd name="connsiteX3" fmla="*/ 276133 w 859582"/>
                    <a:gd name="connsiteY3" fmla="*/ 581825 h 664161"/>
                    <a:gd name="connsiteX4" fmla="*/ 779108 w 859582"/>
                    <a:gd name="connsiteY4" fmla="*/ 581825 h 664161"/>
                    <a:gd name="connsiteX5" fmla="*/ 779108 w 859582"/>
                    <a:gd name="connsiteY5" fmla="*/ 0 h 664161"/>
                    <a:gd name="connsiteX6" fmla="*/ 859582 w 859582"/>
                    <a:gd name="connsiteY6" fmla="*/ 0 h 664161"/>
                    <a:gd name="connsiteX7" fmla="*/ 859582 w 859582"/>
                    <a:gd name="connsiteY7" fmla="*/ 662775 h 664161"/>
                    <a:gd name="connsiteX8" fmla="*/ 193915 w 859582"/>
                    <a:gd name="connsiteY8" fmla="*/ 662775 h 664161"/>
                    <a:gd name="connsiteX9" fmla="*/ 193915 w 859582"/>
                    <a:gd name="connsiteY9" fmla="*/ 198987 h 664161"/>
                    <a:gd name="connsiteX10" fmla="*/ 468820 w 859582"/>
                    <a:gd name="connsiteY10" fmla="*/ 198987 h 664161"/>
                    <a:gd name="connsiteX11" fmla="*/ 468820 w 859582"/>
                    <a:gd name="connsiteY11" fmla="*/ 386166 h 664161"/>
                    <a:gd name="connsiteX12" fmla="*/ 581547 w 859582"/>
                    <a:gd name="connsiteY12" fmla="*/ 386166 h 664161"/>
                    <a:gd name="connsiteX13" fmla="*/ 581547 w 859582"/>
                    <a:gd name="connsiteY13" fmla="*/ 82456 h 664161"/>
                    <a:gd name="connsiteX14" fmla="*/ 76116 w 859582"/>
                    <a:gd name="connsiteY14" fmla="*/ 82456 h 664161"/>
                    <a:gd name="connsiteX15" fmla="*/ 76116 w 859582"/>
                    <a:gd name="connsiteY15" fmla="*/ 664161 h 664161"/>
                    <a:gd name="connsiteX16" fmla="*/ 0 w 859582"/>
                    <a:gd name="connsiteY16" fmla="*/ 664161 h 664161"/>
                    <a:gd name="connsiteX17" fmla="*/ 0 w 859582"/>
                    <a:gd name="connsiteY17" fmla="*/ 119 h 664161"/>
                    <a:gd name="connsiteX18" fmla="*/ 661071 w 859582"/>
                    <a:gd name="connsiteY18" fmla="*/ 119 h 664161"/>
                    <a:gd name="connsiteX19" fmla="*/ 661071 w 859582"/>
                    <a:gd name="connsiteY19" fmla="*/ 465254 h 664161"/>
                    <a:gd name="connsiteX20" fmla="*/ 387751 w 859582"/>
                    <a:gd name="connsiteY20" fmla="*/ 465254 h 6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82" h="664161">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grpFill/>
                <a:ln w="3954" cap="flat">
                  <a:noFill/>
                  <a:prstDash val="solid"/>
                  <a:miter/>
                </a:ln>
              </p:spPr>
              <p:txBody>
                <a:bodyPr rtlCol="0" anchor="ctr"/>
                <a:lstStyle/>
                <a:p>
                  <a:endParaRPr lang="en-US">
                    <a:solidFill>
                      <a:prstClr val="black"/>
                    </a:solidFill>
                  </a:endParaRPr>
                </a:p>
              </p:txBody>
            </p:sp>
            <p:sp>
              <p:nvSpPr>
                <p:cNvPr id="17" name="Freeform: Shape 16">
                  <a:extLst>
                    <a:ext uri="{FF2B5EF4-FFF2-40B4-BE49-F238E27FC236}">
                      <a16:creationId xmlns="" xmlns:a16="http://schemas.microsoft.com/office/drawing/2014/main" id="{E4EAA185-3864-47EB-BC19-925E06A89C68}"/>
                    </a:ext>
                  </a:extLst>
                </p:cNvPr>
                <p:cNvSpPr/>
                <p:nvPr/>
              </p:nvSpPr>
              <p:spPr>
                <a:xfrm>
                  <a:off x="4475605" y="2628900"/>
                  <a:ext cx="858314" cy="664557"/>
                </a:xfrm>
                <a:custGeom>
                  <a:avLst/>
                  <a:gdLst>
                    <a:gd name="connsiteX0" fmla="*/ 195421 w 858314"/>
                    <a:gd name="connsiteY0" fmla="*/ 197362 h 664557"/>
                    <a:gd name="connsiteX1" fmla="*/ 466403 w 858314"/>
                    <a:gd name="connsiteY1" fmla="*/ 197362 h 664557"/>
                    <a:gd name="connsiteX2" fmla="*/ 466403 w 858314"/>
                    <a:gd name="connsiteY2" fmla="*/ 385691 h 664557"/>
                    <a:gd name="connsiteX3" fmla="*/ 580953 w 858314"/>
                    <a:gd name="connsiteY3" fmla="*/ 385691 h 664557"/>
                    <a:gd name="connsiteX4" fmla="*/ 580953 w 858314"/>
                    <a:gd name="connsiteY4" fmla="*/ 82099 h 664557"/>
                    <a:gd name="connsiteX5" fmla="*/ 77542 w 858314"/>
                    <a:gd name="connsiteY5" fmla="*/ 82099 h 664557"/>
                    <a:gd name="connsiteX6" fmla="*/ 77542 w 858314"/>
                    <a:gd name="connsiteY6" fmla="*/ 663250 h 664557"/>
                    <a:gd name="connsiteX7" fmla="*/ 0 w 858314"/>
                    <a:gd name="connsiteY7" fmla="*/ 663250 h 664557"/>
                    <a:gd name="connsiteX8" fmla="*/ 0 w 858314"/>
                    <a:gd name="connsiteY8" fmla="*/ 0 h 664557"/>
                    <a:gd name="connsiteX9" fmla="*/ 659604 w 858314"/>
                    <a:gd name="connsiteY9" fmla="*/ 0 h 664557"/>
                    <a:gd name="connsiteX10" fmla="*/ 659604 w 858314"/>
                    <a:gd name="connsiteY10" fmla="*/ 466680 h 664557"/>
                    <a:gd name="connsiteX11" fmla="*/ 389772 w 858314"/>
                    <a:gd name="connsiteY11" fmla="*/ 466680 h 664557"/>
                    <a:gd name="connsiteX12" fmla="*/ 389772 w 858314"/>
                    <a:gd name="connsiteY12" fmla="*/ 278312 h 664557"/>
                    <a:gd name="connsiteX13" fmla="*/ 279065 w 858314"/>
                    <a:gd name="connsiteY13" fmla="*/ 278312 h 664557"/>
                    <a:gd name="connsiteX14" fmla="*/ 279065 w 858314"/>
                    <a:gd name="connsiteY14" fmla="*/ 585827 h 664557"/>
                    <a:gd name="connsiteX15" fmla="*/ 577783 w 858314"/>
                    <a:gd name="connsiteY15" fmla="*/ 585827 h 664557"/>
                    <a:gd name="connsiteX16" fmla="*/ 735879 w 858314"/>
                    <a:gd name="connsiteY16" fmla="*/ 586461 h 664557"/>
                    <a:gd name="connsiteX17" fmla="*/ 784100 w 858314"/>
                    <a:gd name="connsiteY17" fmla="*/ 537962 h 664557"/>
                    <a:gd name="connsiteX18" fmla="*/ 783664 w 858314"/>
                    <a:gd name="connsiteY18" fmla="*/ 53689 h 664557"/>
                    <a:gd name="connsiteX19" fmla="*/ 786279 w 858314"/>
                    <a:gd name="connsiteY19" fmla="*/ 555 h 664557"/>
                    <a:gd name="connsiteX20" fmla="*/ 858314 w 858314"/>
                    <a:gd name="connsiteY20" fmla="*/ 555 h 664557"/>
                    <a:gd name="connsiteX21" fmla="*/ 858314 w 858314"/>
                    <a:gd name="connsiteY21" fmla="*/ 664558 h 664557"/>
                    <a:gd name="connsiteX22" fmla="*/ 195381 w 858314"/>
                    <a:gd name="connsiteY22" fmla="*/ 664558 h 664557"/>
                    <a:gd name="connsiteX23" fmla="*/ 195421 w 858314"/>
                    <a:gd name="connsiteY23" fmla="*/ 197362 h 6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8314" h="664557">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grpFill/>
                <a:ln w="3954" cap="flat">
                  <a:noFill/>
                  <a:prstDash val="solid"/>
                  <a:miter/>
                </a:ln>
              </p:spPr>
              <p:txBody>
                <a:bodyPr rtlCol="0" anchor="ctr"/>
                <a:lstStyle/>
                <a:p>
                  <a:endParaRPr lang="en-US">
                    <a:solidFill>
                      <a:prstClr val="black"/>
                    </a:solidFill>
                  </a:endParaRPr>
                </a:p>
              </p:txBody>
            </p:sp>
            <p:sp>
              <p:nvSpPr>
                <p:cNvPr id="18" name="Freeform: Shape 17">
                  <a:extLst>
                    <a:ext uri="{FF2B5EF4-FFF2-40B4-BE49-F238E27FC236}">
                      <a16:creationId xmlns="" xmlns:a16="http://schemas.microsoft.com/office/drawing/2014/main" id="{7751B590-8AAF-4C29-9069-C842075F45D5}"/>
                    </a:ext>
                  </a:extLst>
                </p:cNvPr>
                <p:cNvSpPr/>
                <p:nvPr/>
              </p:nvSpPr>
              <p:spPr>
                <a:xfrm>
                  <a:off x="2521476" y="2630247"/>
                  <a:ext cx="860215" cy="663725"/>
                </a:xfrm>
                <a:custGeom>
                  <a:avLst/>
                  <a:gdLst>
                    <a:gd name="connsiteX0" fmla="*/ 783149 w 860215"/>
                    <a:gd name="connsiteY0" fmla="*/ 580676 h 663725"/>
                    <a:gd name="connsiteX1" fmla="*/ 783149 w 860215"/>
                    <a:gd name="connsiteY1" fmla="*/ 0 h 663725"/>
                    <a:gd name="connsiteX2" fmla="*/ 860216 w 860215"/>
                    <a:gd name="connsiteY2" fmla="*/ 0 h 663725"/>
                    <a:gd name="connsiteX3" fmla="*/ 860216 w 860215"/>
                    <a:gd name="connsiteY3" fmla="*/ 662458 h 663725"/>
                    <a:gd name="connsiteX4" fmla="*/ 198511 w 860215"/>
                    <a:gd name="connsiteY4" fmla="*/ 662458 h 663725"/>
                    <a:gd name="connsiteX5" fmla="*/ 198511 w 860215"/>
                    <a:gd name="connsiteY5" fmla="*/ 198234 h 663725"/>
                    <a:gd name="connsiteX6" fmla="*/ 467354 w 860215"/>
                    <a:gd name="connsiteY6" fmla="*/ 198234 h 663725"/>
                    <a:gd name="connsiteX7" fmla="*/ 467354 w 860215"/>
                    <a:gd name="connsiteY7" fmla="*/ 384542 h 663725"/>
                    <a:gd name="connsiteX8" fmla="*/ 581825 w 860215"/>
                    <a:gd name="connsiteY8" fmla="*/ 384542 h 663725"/>
                    <a:gd name="connsiteX9" fmla="*/ 581825 w 860215"/>
                    <a:gd name="connsiteY9" fmla="*/ 80673 h 663725"/>
                    <a:gd name="connsiteX10" fmla="*/ 75125 w 860215"/>
                    <a:gd name="connsiteY10" fmla="*/ 80673 h 663725"/>
                    <a:gd name="connsiteX11" fmla="*/ 75125 w 860215"/>
                    <a:gd name="connsiteY11" fmla="*/ 663726 h 663725"/>
                    <a:gd name="connsiteX12" fmla="*/ 0 w 860215"/>
                    <a:gd name="connsiteY12" fmla="*/ 663726 h 663725"/>
                    <a:gd name="connsiteX13" fmla="*/ 0 w 860215"/>
                    <a:gd name="connsiteY13" fmla="*/ 158 h 663725"/>
                    <a:gd name="connsiteX14" fmla="*/ 660873 w 860215"/>
                    <a:gd name="connsiteY14" fmla="*/ 158 h 663725"/>
                    <a:gd name="connsiteX15" fmla="*/ 660873 w 860215"/>
                    <a:gd name="connsiteY15" fmla="*/ 463946 h 663725"/>
                    <a:gd name="connsiteX16" fmla="*/ 393259 w 860215"/>
                    <a:gd name="connsiteY16" fmla="*/ 463946 h 663725"/>
                    <a:gd name="connsiteX17" fmla="*/ 393259 w 860215"/>
                    <a:gd name="connsiteY17" fmla="*/ 278748 h 663725"/>
                    <a:gd name="connsiteX18" fmla="*/ 278391 w 860215"/>
                    <a:gd name="connsiteY18" fmla="*/ 278748 h 663725"/>
                    <a:gd name="connsiteX19" fmla="*/ 278391 w 860215"/>
                    <a:gd name="connsiteY19" fmla="*/ 580676 h 663725"/>
                    <a:gd name="connsiteX20" fmla="*/ 783149 w 860215"/>
                    <a:gd name="connsiteY20" fmla="*/ 580676 h 6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0215" h="66372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grpFill/>
                <a:ln w="3954" cap="flat">
                  <a:noFill/>
                  <a:prstDash val="solid"/>
                  <a:miter/>
                </a:ln>
              </p:spPr>
              <p:txBody>
                <a:bodyPr rtlCol="0" anchor="ctr"/>
                <a:lstStyle/>
                <a:p>
                  <a:endParaRPr lang="en-US">
                    <a:solidFill>
                      <a:prstClr val="black"/>
                    </a:solidFill>
                  </a:endParaRPr>
                </a:p>
              </p:txBody>
            </p:sp>
          </p:grpSp>
        </p:grpSp>
        <p:grpSp>
          <p:nvGrpSpPr>
            <p:cNvPr id="8" name="Graphic 276">
              <a:extLst>
                <a:ext uri="{FF2B5EF4-FFF2-40B4-BE49-F238E27FC236}">
                  <a16:creationId xmlns="" xmlns:a16="http://schemas.microsoft.com/office/drawing/2014/main" id="{F54BCCE1-3219-4E19-9E49-D99496ED8324}"/>
                </a:ext>
              </a:extLst>
            </p:cNvPr>
            <p:cNvGrpSpPr/>
            <p:nvPr/>
          </p:nvGrpSpPr>
          <p:grpSpPr>
            <a:xfrm>
              <a:off x="10422751" y="6566118"/>
              <a:ext cx="1252194" cy="220512"/>
              <a:chOff x="1552575" y="2628900"/>
              <a:chExt cx="3780037" cy="665667"/>
            </a:xfrm>
            <a:grpFill/>
          </p:grpSpPr>
          <p:sp>
            <p:nvSpPr>
              <p:cNvPr id="9" name="Freeform: Shape 8">
                <a:extLst>
                  <a:ext uri="{FF2B5EF4-FFF2-40B4-BE49-F238E27FC236}">
                    <a16:creationId xmlns="" xmlns:a16="http://schemas.microsoft.com/office/drawing/2014/main" id="{AF9704C3-3940-4E50-AA78-F17ADE67F4E9}"/>
                  </a:ext>
                </a:extLst>
              </p:cNvPr>
              <p:cNvSpPr/>
              <p:nvPr/>
            </p:nvSpPr>
            <p:spPr>
              <a:xfrm>
                <a:off x="1552575" y="2629335"/>
                <a:ext cx="858195" cy="664636"/>
              </a:xfrm>
              <a:custGeom>
                <a:avLst/>
                <a:gdLst>
                  <a:gd name="connsiteX0" fmla="*/ 195579 w 858195"/>
                  <a:gd name="connsiteY0" fmla="*/ 662893 h 664636"/>
                  <a:gd name="connsiteX1" fmla="*/ 195579 w 858195"/>
                  <a:gd name="connsiteY1" fmla="*/ 199581 h 664636"/>
                  <a:gd name="connsiteX2" fmla="*/ 465452 w 858195"/>
                  <a:gd name="connsiteY2" fmla="*/ 199581 h 664636"/>
                  <a:gd name="connsiteX3" fmla="*/ 465452 w 858195"/>
                  <a:gd name="connsiteY3" fmla="*/ 385176 h 664636"/>
                  <a:gd name="connsiteX4" fmla="*/ 586777 w 858195"/>
                  <a:gd name="connsiteY4" fmla="*/ 385176 h 664636"/>
                  <a:gd name="connsiteX5" fmla="*/ 585470 w 858195"/>
                  <a:gd name="connsiteY5" fmla="*/ 109280 h 664636"/>
                  <a:gd name="connsiteX6" fmla="*/ 556941 w 858195"/>
                  <a:gd name="connsiteY6" fmla="*/ 79405 h 664636"/>
                  <a:gd name="connsiteX7" fmla="*/ 77225 w 858195"/>
                  <a:gd name="connsiteY7" fmla="*/ 78057 h 664636"/>
                  <a:gd name="connsiteX8" fmla="*/ 77225 w 858195"/>
                  <a:gd name="connsiteY8" fmla="*/ 664637 h 664636"/>
                  <a:gd name="connsiteX9" fmla="*/ 0 w 858195"/>
                  <a:gd name="connsiteY9" fmla="*/ 664637 h 664636"/>
                  <a:gd name="connsiteX10" fmla="*/ 0 w 858195"/>
                  <a:gd name="connsiteY10" fmla="*/ 0 h 664636"/>
                  <a:gd name="connsiteX11" fmla="*/ 662259 w 858195"/>
                  <a:gd name="connsiteY11" fmla="*/ 0 h 664636"/>
                  <a:gd name="connsiteX12" fmla="*/ 662259 w 858195"/>
                  <a:gd name="connsiteY12" fmla="*/ 464976 h 664636"/>
                  <a:gd name="connsiteX13" fmla="*/ 390485 w 858195"/>
                  <a:gd name="connsiteY13" fmla="*/ 464976 h 664636"/>
                  <a:gd name="connsiteX14" fmla="*/ 390485 w 858195"/>
                  <a:gd name="connsiteY14" fmla="*/ 279818 h 664636"/>
                  <a:gd name="connsiteX15" fmla="*/ 277322 w 858195"/>
                  <a:gd name="connsiteY15" fmla="*/ 279818 h 664636"/>
                  <a:gd name="connsiteX16" fmla="*/ 277322 w 858195"/>
                  <a:gd name="connsiteY16" fmla="*/ 581389 h 664636"/>
                  <a:gd name="connsiteX17" fmla="*/ 781089 w 858195"/>
                  <a:gd name="connsiteY17" fmla="*/ 581389 h 664636"/>
                  <a:gd name="connsiteX18" fmla="*/ 781089 w 858195"/>
                  <a:gd name="connsiteY18" fmla="*/ 1228 h 664636"/>
                  <a:gd name="connsiteX19" fmla="*/ 858195 w 858195"/>
                  <a:gd name="connsiteY19" fmla="*/ 1228 h 664636"/>
                  <a:gd name="connsiteX20" fmla="*/ 858195 w 858195"/>
                  <a:gd name="connsiteY20" fmla="*/ 662854 h 664636"/>
                  <a:gd name="connsiteX21" fmla="*/ 195579 w 858195"/>
                  <a:gd name="connsiteY21" fmla="*/ 662893 h 6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8195" h="664636">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grpFill/>
              <a:ln w="3954" cap="flat">
                <a:noFill/>
                <a:prstDash val="solid"/>
                <a:miter/>
              </a:ln>
            </p:spPr>
            <p:txBody>
              <a:bodyPr rtlCol="0" anchor="ctr"/>
              <a:lstStyle/>
              <a:p>
                <a:endParaRPr lang="en-US">
                  <a:solidFill>
                    <a:prstClr val="black"/>
                  </a:solidFill>
                </a:endParaRPr>
              </a:p>
            </p:txBody>
          </p:sp>
          <p:sp>
            <p:nvSpPr>
              <p:cNvPr id="10" name="Freeform: Shape 9">
                <a:extLst>
                  <a:ext uri="{FF2B5EF4-FFF2-40B4-BE49-F238E27FC236}">
                    <a16:creationId xmlns="" xmlns:a16="http://schemas.microsoft.com/office/drawing/2014/main" id="{7B8B32B8-48E0-4A7A-AEE7-B7F0051E0E3B}"/>
                  </a:ext>
                </a:extLst>
              </p:cNvPr>
              <p:cNvSpPr/>
              <p:nvPr/>
            </p:nvSpPr>
            <p:spPr>
              <a:xfrm>
                <a:off x="3491844" y="2629335"/>
                <a:ext cx="859582" cy="664161"/>
              </a:xfrm>
              <a:custGeom>
                <a:avLst/>
                <a:gdLst>
                  <a:gd name="connsiteX0" fmla="*/ 387751 w 859582"/>
                  <a:gd name="connsiteY0" fmla="*/ 465254 h 664161"/>
                  <a:gd name="connsiteX1" fmla="*/ 387751 w 859582"/>
                  <a:gd name="connsiteY1" fmla="*/ 277441 h 664161"/>
                  <a:gd name="connsiteX2" fmla="*/ 276133 w 859582"/>
                  <a:gd name="connsiteY2" fmla="*/ 277441 h 664161"/>
                  <a:gd name="connsiteX3" fmla="*/ 276133 w 859582"/>
                  <a:gd name="connsiteY3" fmla="*/ 581825 h 664161"/>
                  <a:gd name="connsiteX4" fmla="*/ 779108 w 859582"/>
                  <a:gd name="connsiteY4" fmla="*/ 581825 h 664161"/>
                  <a:gd name="connsiteX5" fmla="*/ 779108 w 859582"/>
                  <a:gd name="connsiteY5" fmla="*/ 0 h 664161"/>
                  <a:gd name="connsiteX6" fmla="*/ 859582 w 859582"/>
                  <a:gd name="connsiteY6" fmla="*/ 0 h 664161"/>
                  <a:gd name="connsiteX7" fmla="*/ 859582 w 859582"/>
                  <a:gd name="connsiteY7" fmla="*/ 662775 h 664161"/>
                  <a:gd name="connsiteX8" fmla="*/ 193915 w 859582"/>
                  <a:gd name="connsiteY8" fmla="*/ 662775 h 664161"/>
                  <a:gd name="connsiteX9" fmla="*/ 193915 w 859582"/>
                  <a:gd name="connsiteY9" fmla="*/ 198987 h 664161"/>
                  <a:gd name="connsiteX10" fmla="*/ 468820 w 859582"/>
                  <a:gd name="connsiteY10" fmla="*/ 198987 h 664161"/>
                  <a:gd name="connsiteX11" fmla="*/ 468820 w 859582"/>
                  <a:gd name="connsiteY11" fmla="*/ 386166 h 664161"/>
                  <a:gd name="connsiteX12" fmla="*/ 581547 w 859582"/>
                  <a:gd name="connsiteY12" fmla="*/ 386166 h 664161"/>
                  <a:gd name="connsiteX13" fmla="*/ 581547 w 859582"/>
                  <a:gd name="connsiteY13" fmla="*/ 82456 h 664161"/>
                  <a:gd name="connsiteX14" fmla="*/ 76116 w 859582"/>
                  <a:gd name="connsiteY14" fmla="*/ 82456 h 664161"/>
                  <a:gd name="connsiteX15" fmla="*/ 76116 w 859582"/>
                  <a:gd name="connsiteY15" fmla="*/ 664161 h 664161"/>
                  <a:gd name="connsiteX16" fmla="*/ 0 w 859582"/>
                  <a:gd name="connsiteY16" fmla="*/ 664161 h 664161"/>
                  <a:gd name="connsiteX17" fmla="*/ 0 w 859582"/>
                  <a:gd name="connsiteY17" fmla="*/ 119 h 664161"/>
                  <a:gd name="connsiteX18" fmla="*/ 661071 w 859582"/>
                  <a:gd name="connsiteY18" fmla="*/ 119 h 664161"/>
                  <a:gd name="connsiteX19" fmla="*/ 661071 w 859582"/>
                  <a:gd name="connsiteY19" fmla="*/ 465254 h 664161"/>
                  <a:gd name="connsiteX20" fmla="*/ 387751 w 859582"/>
                  <a:gd name="connsiteY20" fmla="*/ 465254 h 6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82" h="664161">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grpFill/>
              <a:ln w="3954" cap="flat">
                <a:noFill/>
                <a:prstDash val="solid"/>
                <a:miter/>
              </a:ln>
            </p:spPr>
            <p:txBody>
              <a:bodyPr rtlCol="0" anchor="ctr"/>
              <a:lstStyle/>
              <a:p>
                <a:endParaRPr lang="en-US">
                  <a:solidFill>
                    <a:prstClr val="black"/>
                  </a:solidFill>
                </a:endParaRPr>
              </a:p>
            </p:txBody>
          </p:sp>
          <p:sp>
            <p:nvSpPr>
              <p:cNvPr id="11" name="Freeform: Shape 10">
                <a:extLst>
                  <a:ext uri="{FF2B5EF4-FFF2-40B4-BE49-F238E27FC236}">
                    <a16:creationId xmlns="" xmlns:a16="http://schemas.microsoft.com/office/drawing/2014/main" id="{904AB071-91D6-4AE7-9CD9-B7F7E9BA9D01}"/>
                  </a:ext>
                </a:extLst>
              </p:cNvPr>
              <p:cNvSpPr/>
              <p:nvPr/>
            </p:nvSpPr>
            <p:spPr>
              <a:xfrm>
                <a:off x="4475605" y="2628900"/>
                <a:ext cx="858314" cy="664557"/>
              </a:xfrm>
              <a:custGeom>
                <a:avLst/>
                <a:gdLst>
                  <a:gd name="connsiteX0" fmla="*/ 195421 w 858314"/>
                  <a:gd name="connsiteY0" fmla="*/ 197362 h 664557"/>
                  <a:gd name="connsiteX1" fmla="*/ 466403 w 858314"/>
                  <a:gd name="connsiteY1" fmla="*/ 197362 h 664557"/>
                  <a:gd name="connsiteX2" fmla="*/ 466403 w 858314"/>
                  <a:gd name="connsiteY2" fmla="*/ 385691 h 664557"/>
                  <a:gd name="connsiteX3" fmla="*/ 580953 w 858314"/>
                  <a:gd name="connsiteY3" fmla="*/ 385691 h 664557"/>
                  <a:gd name="connsiteX4" fmla="*/ 580953 w 858314"/>
                  <a:gd name="connsiteY4" fmla="*/ 82099 h 664557"/>
                  <a:gd name="connsiteX5" fmla="*/ 77542 w 858314"/>
                  <a:gd name="connsiteY5" fmla="*/ 82099 h 664557"/>
                  <a:gd name="connsiteX6" fmla="*/ 77542 w 858314"/>
                  <a:gd name="connsiteY6" fmla="*/ 663250 h 664557"/>
                  <a:gd name="connsiteX7" fmla="*/ 0 w 858314"/>
                  <a:gd name="connsiteY7" fmla="*/ 663250 h 664557"/>
                  <a:gd name="connsiteX8" fmla="*/ 0 w 858314"/>
                  <a:gd name="connsiteY8" fmla="*/ 0 h 664557"/>
                  <a:gd name="connsiteX9" fmla="*/ 659604 w 858314"/>
                  <a:gd name="connsiteY9" fmla="*/ 0 h 664557"/>
                  <a:gd name="connsiteX10" fmla="*/ 659604 w 858314"/>
                  <a:gd name="connsiteY10" fmla="*/ 466680 h 664557"/>
                  <a:gd name="connsiteX11" fmla="*/ 389772 w 858314"/>
                  <a:gd name="connsiteY11" fmla="*/ 466680 h 664557"/>
                  <a:gd name="connsiteX12" fmla="*/ 389772 w 858314"/>
                  <a:gd name="connsiteY12" fmla="*/ 278312 h 664557"/>
                  <a:gd name="connsiteX13" fmla="*/ 279065 w 858314"/>
                  <a:gd name="connsiteY13" fmla="*/ 278312 h 664557"/>
                  <a:gd name="connsiteX14" fmla="*/ 279065 w 858314"/>
                  <a:gd name="connsiteY14" fmla="*/ 585827 h 664557"/>
                  <a:gd name="connsiteX15" fmla="*/ 577783 w 858314"/>
                  <a:gd name="connsiteY15" fmla="*/ 585827 h 664557"/>
                  <a:gd name="connsiteX16" fmla="*/ 735879 w 858314"/>
                  <a:gd name="connsiteY16" fmla="*/ 586461 h 664557"/>
                  <a:gd name="connsiteX17" fmla="*/ 784100 w 858314"/>
                  <a:gd name="connsiteY17" fmla="*/ 537962 h 664557"/>
                  <a:gd name="connsiteX18" fmla="*/ 783664 w 858314"/>
                  <a:gd name="connsiteY18" fmla="*/ 53689 h 664557"/>
                  <a:gd name="connsiteX19" fmla="*/ 786279 w 858314"/>
                  <a:gd name="connsiteY19" fmla="*/ 555 h 664557"/>
                  <a:gd name="connsiteX20" fmla="*/ 858314 w 858314"/>
                  <a:gd name="connsiteY20" fmla="*/ 555 h 664557"/>
                  <a:gd name="connsiteX21" fmla="*/ 858314 w 858314"/>
                  <a:gd name="connsiteY21" fmla="*/ 664558 h 664557"/>
                  <a:gd name="connsiteX22" fmla="*/ 195381 w 858314"/>
                  <a:gd name="connsiteY22" fmla="*/ 664558 h 664557"/>
                  <a:gd name="connsiteX23" fmla="*/ 195421 w 858314"/>
                  <a:gd name="connsiteY23" fmla="*/ 197362 h 66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8314" h="664557">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grpFill/>
              <a:ln w="3954" cap="flat">
                <a:noFill/>
                <a:prstDash val="solid"/>
                <a:miter/>
              </a:ln>
            </p:spPr>
            <p:txBody>
              <a:bodyPr rtlCol="0" anchor="ctr"/>
              <a:lstStyle/>
              <a:p>
                <a:endParaRPr lang="en-US">
                  <a:solidFill>
                    <a:prstClr val="black"/>
                  </a:solidFill>
                </a:endParaRPr>
              </a:p>
            </p:txBody>
          </p:sp>
          <p:sp>
            <p:nvSpPr>
              <p:cNvPr id="12" name="Freeform: Shape 11">
                <a:extLst>
                  <a:ext uri="{FF2B5EF4-FFF2-40B4-BE49-F238E27FC236}">
                    <a16:creationId xmlns="" xmlns:a16="http://schemas.microsoft.com/office/drawing/2014/main" id="{E5255C2F-071E-4B11-8FF5-48A50DF25FF2}"/>
                  </a:ext>
                </a:extLst>
              </p:cNvPr>
              <p:cNvSpPr/>
              <p:nvPr/>
            </p:nvSpPr>
            <p:spPr>
              <a:xfrm>
                <a:off x="2521476" y="2630247"/>
                <a:ext cx="860215" cy="663725"/>
              </a:xfrm>
              <a:custGeom>
                <a:avLst/>
                <a:gdLst>
                  <a:gd name="connsiteX0" fmla="*/ 783149 w 860215"/>
                  <a:gd name="connsiteY0" fmla="*/ 580676 h 663725"/>
                  <a:gd name="connsiteX1" fmla="*/ 783149 w 860215"/>
                  <a:gd name="connsiteY1" fmla="*/ 0 h 663725"/>
                  <a:gd name="connsiteX2" fmla="*/ 860216 w 860215"/>
                  <a:gd name="connsiteY2" fmla="*/ 0 h 663725"/>
                  <a:gd name="connsiteX3" fmla="*/ 860216 w 860215"/>
                  <a:gd name="connsiteY3" fmla="*/ 662458 h 663725"/>
                  <a:gd name="connsiteX4" fmla="*/ 198511 w 860215"/>
                  <a:gd name="connsiteY4" fmla="*/ 662458 h 663725"/>
                  <a:gd name="connsiteX5" fmla="*/ 198511 w 860215"/>
                  <a:gd name="connsiteY5" fmla="*/ 198234 h 663725"/>
                  <a:gd name="connsiteX6" fmla="*/ 467354 w 860215"/>
                  <a:gd name="connsiteY6" fmla="*/ 198234 h 663725"/>
                  <a:gd name="connsiteX7" fmla="*/ 467354 w 860215"/>
                  <a:gd name="connsiteY7" fmla="*/ 384542 h 663725"/>
                  <a:gd name="connsiteX8" fmla="*/ 581825 w 860215"/>
                  <a:gd name="connsiteY8" fmla="*/ 384542 h 663725"/>
                  <a:gd name="connsiteX9" fmla="*/ 581825 w 860215"/>
                  <a:gd name="connsiteY9" fmla="*/ 80673 h 663725"/>
                  <a:gd name="connsiteX10" fmla="*/ 75125 w 860215"/>
                  <a:gd name="connsiteY10" fmla="*/ 80673 h 663725"/>
                  <a:gd name="connsiteX11" fmla="*/ 75125 w 860215"/>
                  <a:gd name="connsiteY11" fmla="*/ 663726 h 663725"/>
                  <a:gd name="connsiteX12" fmla="*/ 0 w 860215"/>
                  <a:gd name="connsiteY12" fmla="*/ 663726 h 663725"/>
                  <a:gd name="connsiteX13" fmla="*/ 0 w 860215"/>
                  <a:gd name="connsiteY13" fmla="*/ 158 h 663725"/>
                  <a:gd name="connsiteX14" fmla="*/ 660873 w 860215"/>
                  <a:gd name="connsiteY14" fmla="*/ 158 h 663725"/>
                  <a:gd name="connsiteX15" fmla="*/ 660873 w 860215"/>
                  <a:gd name="connsiteY15" fmla="*/ 463946 h 663725"/>
                  <a:gd name="connsiteX16" fmla="*/ 393259 w 860215"/>
                  <a:gd name="connsiteY16" fmla="*/ 463946 h 663725"/>
                  <a:gd name="connsiteX17" fmla="*/ 393259 w 860215"/>
                  <a:gd name="connsiteY17" fmla="*/ 278748 h 663725"/>
                  <a:gd name="connsiteX18" fmla="*/ 278391 w 860215"/>
                  <a:gd name="connsiteY18" fmla="*/ 278748 h 663725"/>
                  <a:gd name="connsiteX19" fmla="*/ 278391 w 860215"/>
                  <a:gd name="connsiteY19" fmla="*/ 580676 h 663725"/>
                  <a:gd name="connsiteX20" fmla="*/ 783149 w 860215"/>
                  <a:gd name="connsiteY20" fmla="*/ 580676 h 66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0215" h="66372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grpFill/>
              <a:ln w="3954" cap="flat">
                <a:noFill/>
                <a:prstDash val="solid"/>
                <a:miter/>
              </a:ln>
            </p:spPr>
            <p:txBody>
              <a:bodyPr rtlCol="0" anchor="ctr"/>
              <a:lstStyle/>
              <a:p>
                <a:endParaRPr lang="en-US">
                  <a:solidFill>
                    <a:prstClr val="black"/>
                  </a:solidFill>
                </a:endParaRPr>
              </a:p>
            </p:txBody>
          </p:sp>
        </p:grpSp>
      </p:grpSp>
    </p:spTree>
    <p:extLst>
      <p:ext uri="{BB962C8B-B14F-4D97-AF65-F5344CB8AC3E}">
        <p14:creationId xmlns:p14="http://schemas.microsoft.com/office/powerpoint/2010/main" val="2408242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3.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13.png"/><Relationship Id="rId4" Type="http://schemas.openxmlformats.org/officeDocument/2006/relationships/slideLayout" Target="../slideLayouts/slideLayout32.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6.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85421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57" r:id="rId3"/>
    <p:sldLayoutId id="2147483758" r:id="rId4"/>
    <p:sldLayoutId id="2147483759" r:id="rId5"/>
    <p:sldLayoutId id="2147483761" r:id="rId6"/>
    <p:sldLayoutId id="2147483762"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39104"/>
      </p:ext>
    </p:extLst>
  </p:cSld>
  <p:clrMap bg1="lt1" tx1="dk1" bg2="lt2" tx2="dk2" accent1="accent1" accent2="accent2" accent3="accent3" accent4="accent4" accent5="accent5" accent6="accent6" hlink="hlink" folHlink="folHlink"/>
  <p:sldLayoutIdLst>
    <p:sldLayoutId id="214748369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31392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0">
            <a:alphaModFix/>
          </a:blip>
          <a:stretch>
            <a:fillRect/>
          </a:stretch>
        </p:blipFill>
        <p:spPr>
          <a:xfrm>
            <a:off x="50" y="0"/>
            <a:ext cx="9144000" cy="6858000"/>
          </a:xfrm>
          <a:prstGeom prst="rect">
            <a:avLst/>
          </a:prstGeom>
          <a:noFill/>
          <a:ln>
            <a:noFill/>
          </a:ln>
        </p:spPr>
      </p:pic>
      <p:sp>
        <p:nvSpPr>
          <p:cNvPr id="7" name="Google Shape;7;p1"/>
          <p:cNvSpPr txBox="1">
            <a:spLocks noGrp="1"/>
          </p:cNvSpPr>
          <p:nvPr>
            <p:ph type="title"/>
          </p:nvPr>
        </p:nvSpPr>
        <p:spPr>
          <a:xfrm>
            <a:off x="1080050" y="708267"/>
            <a:ext cx="6984000" cy="5284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1pPr>
            <a:lvl2pPr lvl="1"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2pPr>
            <a:lvl3pPr lvl="2"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3pPr>
            <a:lvl4pPr lvl="3"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4pPr>
            <a:lvl5pPr lvl="4"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5pPr>
            <a:lvl6pPr lvl="5"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6pPr>
            <a:lvl7pPr lvl="6"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7pPr>
            <a:lvl8pPr lvl="7"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8pPr>
            <a:lvl9pPr lvl="8"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9pPr>
          </a:lstStyle>
          <a:p>
            <a:endParaRPr/>
          </a:p>
        </p:txBody>
      </p:sp>
      <p:sp>
        <p:nvSpPr>
          <p:cNvPr id="8" name="Google Shape;8;p1"/>
          <p:cNvSpPr txBox="1">
            <a:spLocks noGrp="1"/>
          </p:cNvSpPr>
          <p:nvPr>
            <p:ph type="body" idx="1"/>
          </p:nvPr>
        </p:nvSpPr>
        <p:spPr>
          <a:xfrm>
            <a:off x="1080050" y="1602064"/>
            <a:ext cx="69840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Bellota Text Light"/>
              <a:buChar char="⬩"/>
              <a:defRPr sz="2400">
                <a:solidFill>
                  <a:schemeClr val="dk1"/>
                </a:solidFill>
                <a:latin typeface="Bellota Text Light"/>
                <a:ea typeface="Bellota Text Light"/>
                <a:cs typeface="Bellota Text Light"/>
                <a:sym typeface="Bellota Text Light"/>
              </a:defRPr>
            </a:lvl1pPr>
            <a:lvl2pPr marL="914400" lvl="1" indent="-381000" rtl="0">
              <a:lnSpc>
                <a:spcPct val="115000"/>
              </a:lnSpc>
              <a:spcBef>
                <a:spcPts val="800"/>
              </a:spcBef>
              <a:spcAft>
                <a:spcPts val="0"/>
              </a:spcAft>
              <a:buClr>
                <a:schemeClr val="accent5"/>
              </a:buClr>
              <a:buSzPts val="2400"/>
              <a:buFont typeface="Bellota Text Light"/>
              <a:buChar char="◇"/>
              <a:defRPr sz="2400">
                <a:solidFill>
                  <a:schemeClr val="dk1"/>
                </a:solidFill>
                <a:latin typeface="Bellota Text Light"/>
                <a:ea typeface="Bellota Text Light"/>
                <a:cs typeface="Bellota Text Light"/>
                <a:sym typeface="Bellota Text Light"/>
              </a:defRPr>
            </a:lvl2pPr>
            <a:lvl3pPr marL="1371600" lvl="2" indent="-381000" rtl="0">
              <a:lnSpc>
                <a:spcPct val="115000"/>
              </a:lnSpc>
              <a:spcBef>
                <a:spcPts val="800"/>
              </a:spcBef>
              <a:spcAft>
                <a:spcPts val="0"/>
              </a:spcAft>
              <a:buClr>
                <a:schemeClr val="accent1"/>
              </a:buClr>
              <a:buSzPts val="2400"/>
              <a:buFont typeface="Bellota Text Light"/>
              <a:buChar char="■"/>
              <a:defRPr sz="2400">
                <a:solidFill>
                  <a:schemeClr val="dk1"/>
                </a:solidFill>
                <a:latin typeface="Bellota Text Light"/>
                <a:ea typeface="Bellota Text Light"/>
                <a:cs typeface="Bellota Text Light"/>
                <a:sym typeface="Bellota Text Light"/>
              </a:defRPr>
            </a:lvl3pPr>
            <a:lvl4pPr marL="1828800" lvl="3"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4pPr>
            <a:lvl5pPr marL="2286000" lvl="4"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5pPr>
            <a:lvl6pPr marL="2743200" lvl="5"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6pPr>
            <a:lvl7pPr marL="3200400" lvl="6"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7pPr>
            <a:lvl8pPr marL="3657600" lvl="7"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8pPr>
            <a:lvl9pPr marL="4114800" lvl="8" indent="-381000" rtl="0">
              <a:lnSpc>
                <a:spcPct val="115000"/>
              </a:lnSpc>
              <a:spcBef>
                <a:spcPts val="800"/>
              </a:spcBef>
              <a:spcAft>
                <a:spcPts val="80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9pPr>
          </a:lstStyle>
          <a:p>
            <a:endParaRPr/>
          </a:p>
        </p:txBody>
      </p:sp>
      <p:sp>
        <p:nvSpPr>
          <p:cNvPr id="9" name="Google Shape;9;p1"/>
          <p:cNvSpPr txBox="1">
            <a:spLocks noGrp="1"/>
          </p:cNvSpPr>
          <p:nvPr>
            <p:ph type="sldNum" idx="12"/>
          </p:nvPr>
        </p:nvSpPr>
        <p:spPr>
          <a:xfrm>
            <a:off x="4297650" y="5954632"/>
            <a:ext cx="548700" cy="9032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Satisfy"/>
                <a:ea typeface="Satisfy"/>
                <a:cs typeface="Satisfy"/>
                <a:sym typeface="Satisfy"/>
              </a:defRPr>
            </a:lvl1pPr>
            <a:lvl2pPr lvl="1" algn="ctr" rtl="0">
              <a:buNone/>
              <a:defRPr sz="1300">
                <a:solidFill>
                  <a:schemeClr val="lt1"/>
                </a:solidFill>
                <a:latin typeface="Satisfy"/>
                <a:ea typeface="Satisfy"/>
                <a:cs typeface="Satisfy"/>
                <a:sym typeface="Satisfy"/>
              </a:defRPr>
            </a:lvl2pPr>
            <a:lvl3pPr lvl="2" algn="ctr" rtl="0">
              <a:buNone/>
              <a:defRPr sz="1300">
                <a:solidFill>
                  <a:schemeClr val="lt1"/>
                </a:solidFill>
                <a:latin typeface="Satisfy"/>
                <a:ea typeface="Satisfy"/>
                <a:cs typeface="Satisfy"/>
                <a:sym typeface="Satisfy"/>
              </a:defRPr>
            </a:lvl3pPr>
            <a:lvl4pPr lvl="3" algn="ctr" rtl="0">
              <a:buNone/>
              <a:defRPr sz="1300">
                <a:solidFill>
                  <a:schemeClr val="lt1"/>
                </a:solidFill>
                <a:latin typeface="Satisfy"/>
                <a:ea typeface="Satisfy"/>
                <a:cs typeface="Satisfy"/>
                <a:sym typeface="Satisfy"/>
              </a:defRPr>
            </a:lvl4pPr>
            <a:lvl5pPr lvl="4" algn="ctr" rtl="0">
              <a:buNone/>
              <a:defRPr sz="1300">
                <a:solidFill>
                  <a:schemeClr val="lt1"/>
                </a:solidFill>
                <a:latin typeface="Satisfy"/>
                <a:ea typeface="Satisfy"/>
                <a:cs typeface="Satisfy"/>
                <a:sym typeface="Satisfy"/>
              </a:defRPr>
            </a:lvl5pPr>
            <a:lvl6pPr lvl="5" algn="ctr" rtl="0">
              <a:buNone/>
              <a:defRPr sz="1300">
                <a:solidFill>
                  <a:schemeClr val="lt1"/>
                </a:solidFill>
                <a:latin typeface="Satisfy"/>
                <a:ea typeface="Satisfy"/>
                <a:cs typeface="Satisfy"/>
                <a:sym typeface="Satisfy"/>
              </a:defRPr>
            </a:lvl6pPr>
            <a:lvl7pPr lvl="6" algn="ctr" rtl="0">
              <a:buNone/>
              <a:defRPr sz="1300">
                <a:solidFill>
                  <a:schemeClr val="lt1"/>
                </a:solidFill>
                <a:latin typeface="Satisfy"/>
                <a:ea typeface="Satisfy"/>
                <a:cs typeface="Satisfy"/>
                <a:sym typeface="Satisfy"/>
              </a:defRPr>
            </a:lvl7pPr>
            <a:lvl8pPr lvl="7" algn="ctr" rtl="0">
              <a:buNone/>
              <a:defRPr sz="1300">
                <a:solidFill>
                  <a:schemeClr val="lt1"/>
                </a:solidFill>
                <a:latin typeface="Satisfy"/>
                <a:ea typeface="Satisfy"/>
                <a:cs typeface="Satisfy"/>
                <a:sym typeface="Satisfy"/>
              </a:defRPr>
            </a:lvl8pPr>
            <a:lvl9pPr lvl="8" algn="ctr" rtl="0">
              <a:buNone/>
              <a:defRPr sz="1300">
                <a:solidFill>
                  <a:schemeClr val="lt1"/>
                </a:solidFill>
                <a:latin typeface="Satisfy"/>
                <a:ea typeface="Satisfy"/>
                <a:cs typeface="Satisfy"/>
                <a:sym typeface="Satisfy"/>
              </a:defRPr>
            </a:lvl9pPr>
          </a:lstStyle>
          <a:p>
            <a:pPr>
              <a:buClr>
                <a:srgbClr val="000000"/>
              </a:buClr>
              <a:buFont typeface="Arial"/>
              <a:buNone/>
            </a:pPr>
            <a:fld id="{00000000-1234-1234-1234-123412341234}" type="slidenum">
              <a:rPr lang="en" kern="0">
                <a:solidFill>
                  <a:srgbClr val="FFFFFF"/>
                </a:solidFill>
              </a:rPr>
              <a:pPr>
                <a:buClr>
                  <a:srgbClr val="000000"/>
                </a:buClr>
                <a:buFont typeface="Arial"/>
                <a:buNone/>
              </a:pPr>
              <a:t>‹#›</a:t>
            </a:fld>
            <a:endParaRPr kern="0">
              <a:solidFill>
                <a:srgbClr val="FFFFFF"/>
              </a:solidFill>
            </a:endParaRPr>
          </a:p>
        </p:txBody>
      </p:sp>
    </p:spTree>
    <p:extLst>
      <p:ext uri="{BB962C8B-B14F-4D97-AF65-F5344CB8AC3E}">
        <p14:creationId xmlns:p14="http://schemas.microsoft.com/office/powerpoint/2010/main" val="967615642"/>
      </p:ext>
    </p:extLst>
  </p:cSld>
  <p:clrMap bg1="lt1" tx1="dk1" bg2="dk2" tx2="lt2" accent1="accent1" accent2="accent2" accent3="accent3" accent4="accent4" accent5="accent5" accent6="accent6" hlink="hlink" folHlink="folHlink"/>
  <p:sldLayoutIdLst>
    <p:sldLayoutId id="2147483722" r:id="rId1"/>
    <p:sldLayoutId id="2147483725" r:id="rId2"/>
    <p:sldLayoutId id="2147483726" r:id="rId3"/>
    <p:sldLayoutId id="2147483727" r:id="rId4"/>
    <p:sldLayoutId id="2147483728" r:id="rId5"/>
    <p:sldLayoutId id="2147483729" r:id="rId6"/>
    <p:sldLayoutId id="2147483730" r:id="rId7"/>
    <p:sldLayoutId id="2147483731"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229600" y="6045133"/>
            <a:ext cx="609600" cy="812800"/>
          </a:xfrm>
          <a:prstGeom prst="rect">
            <a:avLst/>
          </a:prstGeom>
          <a:noFill/>
          <a:ln>
            <a:noFill/>
          </a:ln>
        </p:spPr>
        <p:txBody>
          <a:bodyPr spcFirstLastPara="1" wrap="square" lIns="0" tIns="0" rIns="0" bIns="0" anchor="ctr" anchorCtr="0">
            <a:noAutofit/>
          </a:bodyPr>
          <a:lstStyle>
            <a:lvl1pPr lvl="0" algn="r" rtl="0">
              <a:buNone/>
              <a:defRPr sz="1200">
                <a:solidFill>
                  <a:schemeClr val="lt1"/>
                </a:solidFill>
                <a:latin typeface="Lexend Deca"/>
                <a:ea typeface="Lexend Deca"/>
                <a:cs typeface="Lexend Deca"/>
                <a:sym typeface="Lexend Deca"/>
              </a:defRPr>
            </a:lvl1pPr>
            <a:lvl2pPr lvl="1" algn="r" rtl="0">
              <a:buNone/>
              <a:defRPr sz="1200">
                <a:solidFill>
                  <a:schemeClr val="lt1"/>
                </a:solidFill>
                <a:latin typeface="Lexend Deca"/>
                <a:ea typeface="Lexend Deca"/>
                <a:cs typeface="Lexend Deca"/>
                <a:sym typeface="Lexend Deca"/>
              </a:defRPr>
            </a:lvl2pPr>
            <a:lvl3pPr lvl="2" algn="r" rtl="0">
              <a:buNone/>
              <a:defRPr sz="1200">
                <a:solidFill>
                  <a:schemeClr val="lt1"/>
                </a:solidFill>
                <a:latin typeface="Lexend Deca"/>
                <a:ea typeface="Lexend Deca"/>
                <a:cs typeface="Lexend Deca"/>
                <a:sym typeface="Lexend Deca"/>
              </a:defRPr>
            </a:lvl3pPr>
            <a:lvl4pPr lvl="3" algn="r" rtl="0">
              <a:buNone/>
              <a:defRPr sz="1200">
                <a:solidFill>
                  <a:schemeClr val="lt1"/>
                </a:solidFill>
                <a:latin typeface="Lexend Deca"/>
                <a:ea typeface="Lexend Deca"/>
                <a:cs typeface="Lexend Deca"/>
                <a:sym typeface="Lexend Deca"/>
              </a:defRPr>
            </a:lvl4pPr>
            <a:lvl5pPr lvl="4" algn="r" rtl="0">
              <a:buNone/>
              <a:defRPr sz="1200">
                <a:solidFill>
                  <a:schemeClr val="lt1"/>
                </a:solidFill>
                <a:latin typeface="Lexend Deca"/>
                <a:ea typeface="Lexend Deca"/>
                <a:cs typeface="Lexend Deca"/>
                <a:sym typeface="Lexend Deca"/>
              </a:defRPr>
            </a:lvl5pPr>
            <a:lvl6pPr lvl="5" algn="r" rtl="0">
              <a:buNone/>
              <a:defRPr sz="1200">
                <a:solidFill>
                  <a:schemeClr val="lt1"/>
                </a:solidFill>
                <a:latin typeface="Lexend Deca"/>
                <a:ea typeface="Lexend Deca"/>
                <a:cs typeface="Lexend Deca"/>
                <a:sym typeface="Lexend Deca"/>
              </a:defRPr>
            </a:lvl6pPr>
            <a:lvl7pPr lvl="6" algn="r" rtl="0">
              <a:buNone/>
              <a:defRPr sz="1200">
                <a:solidFill>
                  <a:schemeClr val="lt1"/>
                </a:solidFill>
                <a:latin typeface="Lexend Deca"/>
                <a:ea typeface="Lexend Deca"/>
                <a:cs typeface="Lexend Deca"/>
                <a:sym typeface="Lexend Deca"/>
              </a:defRPr>
            </a:lvl7pPr>
            <a:lvl8pPr lvl="7" algn="r" rtl="0">
              <a:buNone/>
              <a:defRPr sz="1200">
                <a:solidFill>
                  <a:schemeClr val="lt1"/>
                </a:solidFill>
                <a:latin typeface="Lexend Deca"/>
                <a:ea typeface="Lexend Deca"/>
                <a:cs typeface="Lexend Deca"/>
                <a:sym typeface="Lexend Deca"/>
              </a:defRPr>
            </a:lvl8pPr>
            <a:lvl9pPr lvl="8" algn="r" rtl="0">
              <a:buNone/>
              <a:defRPr sz="1200">
                <a:solidFill>
                  <a:schemeClr val="lt1"/>
                </a:solidFill>
                <a:latin typeface="Lexend Deca"/>
                <a:ea typeface="Lexend Deca"/>
                <a:cs typeface="Lexend Deca"/>
                <a:sym typeface="Lexend Deca"/>
              </a:defRPr>
            </a:lvl9pPr>
          </a:lstStyle>
          <a:p>
            <a:pPr>
              <a:buClr>
                <a:srgbClr val="000000"/>
              </a:buClr>
              <a:buFont typeface="Arial"/>
              <a:buNone/>
            </a:pPr>
            <a:fld id="{00000000-1234-1234-1234-123412341234}" type="slidenum">
              <a:rPr lang="en" kern="0">
                <a:solidFill>
                  <a:srgbClr val="FFFFFF"/>
                </a:solidFill>
              </a:rPr>
              <a:pPr>
                <a:buClr>
                  <a:srgbClr val="000000"/>
                </a:buClr>
                <a:buFont typeface="Arial"/>
                <a:buNone/>
              </a:pPr>
              <a:t>‹#›</a:t>
            </a:fld>
            <a:endParaRPr kern="0">
              <a:solidFill>
                <a:srgbClr val="FFFFFF"/>
              </a:solidFill>
            </a:endParaRPr>
          </a:p>
        </p:txBody>
      </p:sp>
      <p:sp>
        <p:nvSpPr>
          <p:cNvPr id="7" name="Google Shape;7;p1"/>
          <p:cNvSpPr txBox="1">
            <a:spLocks noGrp="1"/>
          </p:cNvSpPr>
          <p:nvPr>
            <p:ph type="title"/>
          </p:nvPr>
        </p:nvSpPr>
        <p:spPr>
          <a:xfrm>
            <a:off x="702900" y="1114667"/>
            <a:ext cx="5129100" cy="528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8" name="Google Shape;8;p1"/>
          <p:cNvSpPr txBox="1">
            <a:spLocks noGrp="1"/>
          </p:cNvSpPr>
          <p:nvPr>
            <p:ph type="body" idx="1"/>
          </p:nvPr>
        </p:nvSpPr>
        <p:spPr>
          <a:xfrm>
            <a:off x="1007700" y="2110067"/>
            <a:ext cx="4824300" cy="39352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1"/>
              </a:buClr>
              <a:buSzPts val="2000"/>
              <a:buFont typeface="Nunito Sans Light"/>
              <a:buChar char="▪"/>
              <a:defRPr sz="2000">
                <a:solidFill>
                  <a:schemeClr val="dk1"/>
                </a:solidFill>
                <a:latin typeface="Nunito Sans Light"/>
                <a:ea typeface="Nunito Sans Light"/>
                <a:cs typeface="Nunito Sans Light"/>
                <a:sym typeface="Nunito Sans Light"/>
              </a:defRPr>
            </a:lvl1pPr>
            <a:lvl2pPr marL="914400" lvl="1"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2pPr>
            <a:lvl3pPr marL="1371600" lvl="2"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3pPr>
            <a:lvl4pPr marL="1828800" lvl="3"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4pPr>
            <a:lvl5pPr marL="2286000" lvl="4"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5pPr>
            <a:lvl6pPr marL="2743200" lvl="5"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6pPr>
            <a:lvl7pPr marL="3200400" lvl="6"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7pPr>
            <a:lvl8pPr marL="3657600" lvl="7"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8pPr>
            <a:lvl9pPr marL="4114800" lvl="8" indent="-355600" rtl="0">
              <a:lnSpc>
                <a:spcPct val="115000"/>
              </a:lnSpc>
              <a:spcBef>
                <a:spcPts val="800"/>
              </a:spcBef>
              <a:spcAft>
                <a:spcPts val="80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9pPr>
          </a:lstStyle>
          <a:p>
            <a:endParaRPr/>
          </a:p>
        </p:txBody>
      </p:sp>
    </p:spTree>
    <p:extLst>
      <p:ext uri="{BB962C8B-B14F-4D97-AF65-F5344CB8AC3E}">
        <p14:creationId xmlns:p14="http://schemas.microsoft.com/office/powerpoint/2010/main" val="3988120816"/>
      </p:ext>
    </p:extLst>
  </p:cSld>
  <p:clrMap bg1="lt1" tx1="dk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6857984"/>
          </a:xfrm>
          <a:custGeom>
            <a:avLst/>
            <a:gdLst/>
            <a:ahLst/>
            <a:cxnLst/>
            <a:rect l="l" t="t" r="r" b="b"/>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 name="Google Shape;7;p1"/>
          <p:cNvSpPr txBox="1">
            <a:spLocks noGrp="1"/>
          </p:cNvSpPr>
          <p:nvPr>
            <p:ph type="title"/>
          </p:nvPr>
        </p:nvSpPr>
        <p:spPr>
          <a:xfrm>
            <a:off x="902900" y="989733"/>
            <a:ext cx="7338300" cy="809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dk2"/>
              </a:buClr>
              <a:buSzPts val="1800"/>
              <a:buFont typeface="Vidaloka"/>
              <a:buNone/>
              <a:defRPr sz="1800">
                <a:solidFill>
                  <a:schemeClr val="dk2"/>
                </a:solidFill>
                <a:latin typeface="Vidaloka"/>
                <a:ea typeface="Vidaloka"/>
                <a:cs typeface="Vidaloka"/>
                <a:sym typeface="Vidaloka"/>
              </a:defRPr>
            </a:lvl1pPr>
            <a:lvl2pPr lvl="1" algn="ctr">
              <a:spcBef>
                <a:spcPts val="0"/>
              </a:spcBef>
              <a:spcAft>
                <a:spcPts val="0"/>
              </a:spcAft>
              <a:buClr>
                <a:schemeClr val="dk2"/>
              </a:buClr>
              <a:buSzPts val="1800"/>
              <a:buFont typeface="Vidaloka"/>
              <a:buNone/>
              <a:defRPr sz="1800">
                <a:solidFill>
                  <a:schemeClr val="dk2"/>
                </a:solidFill>
                <a:latin typeface="Vidaloka"/>
                <a:ea typeface="Vidaloka"/>
                <a:cs typeface="Vidaloka"/>
                <a:sym typeface="Vidaloka"/>
              </a:defRPr>
            </a:lvl2pPr>
            <a:lvl3pPr lvl="2" algn="ctr">
              <a:spcBef>
                <a:spcPts val="0"/>
              </a:spcBef>
              <a:spcAft>
                <a:spcPts val="0"/>
              </a:spcAft>
              <a:buClr>
                <a:schemeClr val="dk2"/>
              </a:buClr>
              <a:buSzPts val="1800"/>
              <a:buFont typeface="Vidaloka"/>
              <a:buNone/>
              <a:defRPr sz="1800">
                <a:solidFill>
                  <a:schemeClr val="dk2"/>
                </a:solidFill>
                <a:latin typeface="Vidaloka"/>
                <a:ea typeface="Vidaloka"/>
                <a:cs typeface="Vidaloka"/>
                <a:sym typeface="Vidaloka"/>
              </a:defRPr>
            </a:lvl3pPr>
            <a:lvl4pPr lvl="3" algn="ctr">
              <a:spcBef>
                <a:spcPts val="0"/>
              </a:spcBef>
              <a:spcAft>
                <a:spcPts val="0"/>
              </a:spcAft>
              <a:buClr>
                <a:schemeClr val="dk2"/>
              </a:buClr>
              <a:buSzPts val="1800"/>
              <a:buFont typeface="Vidaloka"/>
              <a:buNone/>
              <a:defRPr sz="1800">
                <a:solidFill>
                  <a:schemeClr val="dk2"/>
                </a:solidFill>
                <a:latin typeface="Vidaloka"/>
                <a:ea typeface="Vidaloka"/>
                <a:cs typeface="Vidaloka"/>
                <a:sym typeface="Vidaloka"/>
              </a:defRPr>
            </a:lvl4pPr>
            <a:lvl5pPr lvl="4" algn="ctr">
              <a:spcBef>
                <a:spcPts val="0"/>
              </a:spcBef>
              <a:spcAft>
                <a:spcPts val="0"/>
              </a:spcAft>
              <a:buClr>
                <a:schemeClr val="dk2"/>
              </a:buClr>
              <a:buSzPts val="1800"/>
              <a:buFont typeface="Vidaloka"/>
              <a:buNone/>
              <a:defRPr sz="1800">
                <a:solidFill>
                  <a:schemeClr val="dk2"/>
                </a:solidFill>
                <a:latin typeface="Vidaloka"/>
                <a:ea typeface="Vidaloka"/>
                <a:cs typeface="Vidaloka"/>
                <a:sym typeface="Vidaloka"/>
              </a:defRPr>
            </a:lvl5pPr>
            <a:lvl6pPr lvl="5" algn="ctr">
              <a:spcBef>
                <a:spcPts val="0"/>
              </a:spcBef>
              <a:spcAft>
                <a:spcPts val="0"/>
              </a:spcAft>
              <a:buClr>
                <a:schemeClr val="dk2"/>
              </a:buClr>
              <a:buSzPts val="1800"/>
              <a:buFont typeface="Vidaloka"/>
              <a:buNone/>
              <a:defRPr sz="1800">
                <a:solidFill>
                  <a:schemeClr val="dk2"/>
                </a:solidFill>
                <a:latin typeface="Vidaloka"/>
                <a:ea typeface="Vidaloka"/>
                <a:cs typeface="Vidaloka"/>
                <a:sym typeface="Vidaloka"/>
              </a:defRPr>
            </a:lvl6pPr>
            <a:lvl7pPr lvl="6" algn="ctr">
              <a:spcBef>
                <a:spcPts val="0"/>
              </a:spcBef>
              <a:spcAft>
                <a:spcPts val="0"/>
              </a:spcAft>
              <a:buClr>
                <a:schemeClr val="dk2"/>
              </a:buClr>
              <a:buSzPts val="1800"/>
              <a:buFont typeface="Vidaloka"/>
              <a:buNone/>
              <a:defRPr sz="1800">
                <a:solidFill>
                  <a:schemeClr val="dk2"/>
                </a:solidFill>
                <a:latin typeface="Vidaloka"/>
                <a:ea typeface="Vidaloka"/>
                <a:cs typeface="Vidaloka"/>
                <a:sym typeface="Vidaloka"/>
              </a:defRPr>
            </a:lvl7pPr>
            <a:lvl8pPr lvl="7" algn="ctr">
              <a:spcBef>
                <a:spcPts val="0"/>
              </a:spcBef>
              <a:spcAft>
                <a:spcPts val="0"/>
              </a:spcAft>
              <a:buClr>
                <a:schemeClr val="dk2"/>
              </a:buClr>
              <a:buSzPts val="1800"/>
              <a:buFont typeface="Vidaloka"/>
              <a:buNone/>
              <a:defRPr sz="1800">
                <a:solidFill>
                  <a:schemeClr val="dk2"/>
                </a:solidFill>
                <a:latin typeface="Vidaloka"/>
                <a:ea typeface="Vidaloka"/>
                <a:cs typeface="Vidaloka"/>
                <a:sym typeface="Vidaloka"/>
              </a:defRPr>
            </a:lvl8pPr>
            <a:lvl9pPr lvl="8" algn="ctr">
              <a:spcBef>
                <a:spcPts val="0"/>
              </a:spcBef>
              <a:spcAft>
                <a:spcPts val="0"/>
              </a:spcAft>
              <a:buClr>
                <a:schemeClr val="dk2"/>
              </a:buClr>
              <a:buSzPts val="1800"/>
              <a:buFont typeface="Vidaloka"/>
              <a:buNone/>
              <a:defRPr sz="1800">
                <a:solidFill>
                  <a:schemeClr val="dk2"/>
                </a:solidFill>
                <a:latin typeface="Vidaloka"/>
                <a:ea typeface="Vidaloka"/>
                <a:cs typeface="Vidaloka"/>
                <a:sym typeface="Vidaloka"/>
              </a:defRPr>
            </a:lvl9pPr>
          </a:lstStyle>
          <a:p>
            <a:endParaRPr/>
          </a:p>
        </p:txBody>
      </p:sp>
      <p:sp>
        <p:nvSpPr>
          <p:cNvPr id="8" name="Google Shape;8;p1"/>
          <p:cNvSpPr txBox="1">
            <a:spLocks noGrp="1"/>
          </p:cNvSpPr>
          <p:nvPr>
            <p:ph type="body" idx="1"/>
          </p:nvPr>
        </p:nvSpPr>
        <p:spPr>
          <a:xfrm>
            <a:off x="902900" y="2131645"/>
            <a:ext cx="7338300" cy="35180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chemeClr val="accent2"/>
              </a:buClr>
              <a:buSzPts val="2200"/>
              <a:buFont typeface="Tinos"/>
              <a:buChar char="⬗"/>
              <a:defRPr sz="2200">
                <a:solidFill>
                  <a:schemeClr val="dk1"/>
                </a:solidFill>
                <a:latin typeface="Tinos"/>
                <a:ea typeface="Tinos"/>
                <a:cs typeface="Tinos"/>
                <a:sym typeface="Tinos"/>
              </a:defRPr>
            </a:lvl1pPr>
            <a:lvl2pPr marL="914400" lvl="1" indent="-368300">
              <a:spcBef>
                <a:spcPts val="0"/>
              </a:spcBef>
              <a:spcAft>
                <a:spcPts val="0"/>
              </a:spcAft>
              <a:buClr>
                <a:schemeClr val="dk1"/>
              </a:buClr>
              <a:buSzPts val="2200"/>
              <a:buFont typeface="Tinos"/>
              <a:buChar char="◇"/>
              <a:defRPr sz="2200">
                <a:solidFill>
                  <a:schemeClr val="dk1"/>
                </a:solidFill>
                <a:latin typeface="Tinos"/>
                <a:ea typeface="Tinos"/>
                <a:cs typeface="Tinos"/>
                <a:sym typeface="Tinos"/>
              </a:defRPr>
            </a:lvl2pPr>
            <a:lvl3pPr marL="1371600" lvl="2" indent="-368300">
              <a:spcBef>
                <a:spcPts val="0"/>
              </a:spcBef>
              <a:spcAft>
                <a:spcPts val="0"/>
              </a:spcAft>
              <a:buClr>
                <a:schemeClr val="dk1"/>
              </a:buClr>
              <a:buSzPts val="2200"/>
              <a:buFont typeface="Tinos"/>
              <a:buChar char="◇"/>
              <a:defRPr sz="2200">
                <a:solidFill>
                  <a:schemeClr val="dk1"/>
                </a:solidFill>
                <a:latin typeface="Tinos"/>
                <a:ea typeface="Tinos"/>
                <a:cs typeface="Tinos"/>
                <a:sym typeface="Tinos"/>
              </a:defRPr>
            </a:lvl3pPr>
            <a:lvl4pPr marL="1828800" lvl="3" indent="-368300">
              <a:spcBef>
                <a:spcPts val="0"/>
              </a:spcBef>
              <a:spcAft>
                <a:spcPts val="0"/>
              </a:spcAft>
              <a:buClr>
                <a:schemeClr val="dk1"/>
              </a:buClr>
              <a:buSzPts val="2200"/>
              <a:buFont typeface="Tinos"/>
              <a:buChar char="◇"/>
              <a:defRPr sz="2200">
                <a:solidFill>
                  <a:schemeClr val="dk1"/>
                </a:solidFill>
                <a:latin typeface="Tinos"/>
                <a:ea typeface="Tinos"/>
                <a:cs typeface="Tinos"/>
                <a:sym typeface="Tinos"/>
              </a:defRPr>
            </a:lvl4pPr>
            <a:lvl5pPr marL="2286000" lvl="4" indent="-368300">
              <a:spcBef>
                <a:spcPts val="0"/>
              </a:spcBef>
              <a:spcAft>
                <a:spcPts val="0"/>
              </a:spcAft>
              <a:buClr>
                <a:schemeClr val="dk1"/>
              </a:buClr>
              <a:buSzPts val="2200"/>
              <a:buFont typeface="Tinos"/>
              <a:buChar char="◇"/>
              <a:defRPr sz="2200">
                <a:solidFill>
                  <a:schemeClr val="dk1"/>
                </a:solidFill>
                <a:latin typeface="Tinos"/>
                <a:ea typeface="Tinos"/>
                <a:cs typeface="Tinos"/>
                <a:sym typeface="Tinos"/>
              </a:defRPr>
            </a:lvl5pPr>
            <a:lvl6pPr marL="2743200" lvl="5" indent="-368300">
              <a:spcBef>
                <a:spcPts val="0"/>
              </a:spcBef>
              <a:spcAft>
                <a:spcPts val="0"/>
              </a:spcAft>
              <a:buClr>
                <a:schemeClr val="dk1"/>
              </a:buClr>
              <a:buSzPts val="2200"/>
              <a:buFont typeface="Tinos"/>
              <a:buChar char="◇"/>
              <a:defRPr sz="2200">
                <a:solidFill>
                  <a:schemeClr val="dk1"/>
                </a:solidFill>
                <a:latin typeface="Tinos"/>
                <a:ea typeface="Tinos"/>
                <a:cs typeface="Tinos"/>
                <a:sym typeface="Tinos"/>
              </a:defRPr>
            </a:lvl6pPr>
            <a:lvl7pPr marL="3200400" lvl="6" indent="-368300">
              <a:spcBef>
                <a:spcPts val="0"/>
              </a:spcBef>
              <a:spcAft>
                <a:spcPts val="0"/>
              </a:spcAft>
              <a:buClr>
                <a:schemeClr val="dk1"/>
              </a:buClr>
              <a:buSzPts val="2200"/>
              <a:buFont typeface="Tinos"/>
              <a:buChar char="◇"/>
              <a:defRPr sz="2200">
                <a:solidFill>
                  <a:schemeClr val="dk1"/>
                </a:solidFill>
                <a:latin typeface="Tinos"/>
                <a:ea typeface="Tinos"/>
                <a:cs typeface="Tinos"/>
                <a:sym typeface="Tinos"/>
              </a:defRPr>
            </a:lvl7pPr>
            <a:lvl8pPr marL="3657600" lvl="7" indent="-368300">
              <a:spcBef>
                <a:spcPts val="0"/>
              </a:spcBef>
              <a:spcAft>
                <a:spcPts val="0"/>
              </a:spcAft>
              <a:buClr>
                <a:schemeClr val="dk1"/>
              </a:buClr>
              <a:buSzPts val="2200"/>
              <a:buFont typeface="Tinos"/>
              <a:buChar char="◇"/>
              <a:defRPr sz="2200">
                <a:solidFill>
                  <a:schemeClr val="dk1"/>
                </a:solidFill>
                <a:latin typeface="Tinos"/>
                <a:ea typeface="Tinos"/>
                <a:cs typeface="Tinos"/>
                <a:sym typeface="Tinos"/>
              </a:defRPr>
            </a:lvl8pPr>
            <a:lvl9pPr marL="4114800" lvl="8" indent="-368300">
              <a:spcBef>
                <a:spcPts val="0"/>
              </a:spcBef>
              <a:spcAft>
                <a:spcPts val="0"/>
              </a:spcAft>
              <a:buClr>
                <a:schemeClr val="dk1"/>
              </a:buClr>
              <a:buSzPts val="2200"/>
              <a:buFont typeface="Tinos"/>
              <a:buChar char="◇"/>
              <a:defRPr sz="2200">
                <a:solidFill>
                  <a:schemeClr val="dk1"/>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50" y="6194500"/>
            <a:ext cx="9144000" cy="663600"/>
          </a:xfrm>
          <a:prstGeom prst="rect">
            <a:avLst/>
          </a:prstGeom>
          <a:noFill/>
          <a:ln>
            <a:noFill/>
          </a:ln>
        </p:spPr>
        <p:txBody>
          <a:bodyPr spcFirstLastPara="1" wrap="square" lIns="91425" tIns="91425" rIns="91425" bIns="91425" anchor="ctr" anchorCtr="0">
            <a:noAutofit/>
          </a:bodyPr>
          <a:lstStyle>
            <a:lvl1pPr lvl="0" algn="ctr">
              <a:buNone/>
              <a:defRPr sz="1300">
                <a:solidFill>
                  <a:schemeClr val="lt1"/>
                </a:solidFill>
                <a:latin typeface="Vidaloka"/>
                <a:ea typeface="Vidaloka"/>
                <a:cs typeface="Vidaloka"/>
                <a:sym typeface="Vidaloka"/>
              </a:defRPr>
            </a:lvl1pPr>
            <a:lvl2pPr lvl="1" algn="ctr">
              <a:buNone/>
              <a:defRPr sz="1300">
                <a:solidFill>
                  <a:schemeClr val="lt1"/>
                </a:solidFill>
                <a:latin typeface="Vidaloka"/>
                <a:ea typeface="Vidaloka"/>
                <a:cs typeface="Vidaloka"/>
                <a:sym typeface="Vidaloka"/>
              </a:defRPr>
            </a:lvl2pPr>
            <a:lvl3pPr lvl="2" algn="ctr">
              <a:buNone/>
              <a:defRPr sz="1300">
                <a:solidFill>
                  <a:schemeClr val="lt1"/>
                </a:solidFill>
                <a:latin typeface="Vidaloka"/>
                <a:ea typeface="Vidaloka"/>
                <a:cs typeface="Vidaloka"/>
                <a:sym typeface="Vidaloka"/>
              </a:defRPr>
            </a:lvl3pPr>
            <a:lvl4pPr lvl="3" algn="ctr">
              <a:buNone/>
              <a:defRPr sz="1300">
                <a:solidFill>
                  <a:schemeClr val="lt1"/>
                </a:solidFill>
                <a:latin typeface="Vidaloka"/>
                <a:ea typeface="Vidaloka"/>
                <a:cs typeface="Vidaloka"/>
                <a:sym typeface="Vidaloka"/>
              </a:defRPr>
            </a:lvl4pPr>
            <a:lvl5pPr lvl="4" algn="ctr">
              <a:buNone/>
              <a:defRPr sz="1300">
                <a:solidFill>
                  <a:schemeClr val="lt1"/>
                </a:solidFill>
                <a:latin typeface="Vidaloka"/>
                <a:ea typeface="Vidaloka"/>
                <a:cs typeface="Vidaloka"/>
                <a:sym typeface="Vidaloka"/>
              </a:defRPr>
            </a:lvl5pPr>
            <a:lvl6pPr lvl="5" algn="ctr">
              <a:buNone/>
              <a:defRPr sz="1300">
                <a:solidFill>
                  <a:schemeClr val="lt1"/>
                </a:solidFill>
                <a:latin typeface="Vidaloka"/>
                <a:ea typeface="Vidaloka"/>
                <a:cs typeface="Vidaloka"/>
                <a:sym typeface="Vidaloka"/>
              </a:defRPr>
            </a:lvl6pPr>
            <a:lvl7pPr lvl="6" algn="ctr">
              <a:buNone/>
              <a:defRPr sz="1300">
                <a:solidFill>
                  <a:schemeClr val="lt1"/>
                </a:solidFill>
                <a:latin typeface="Vidaloka"/>
                <a:ea typeface="Vidaloka"/>
                <a:cs typeface="Vidaloka"/>
                <a:sym typeface="Vidaloka"/>
              </a:defRPr>
            </a:lvl7pPr>
            <a:lvl8pPr lvl="7" algn="ctr">
              <a:buNone/>
              <a:defRPr sz="1300">
                <a:solidFill>
                  <a:schemeClr val="lt1"/>
                </a:solidFill>
                <a:latin typeface="Vidaloka"/>
                <a:ea typeface="Vidaloka"/>
                <a:cs typeface="Vidaloka"/>
                <a:sym typeface="Vidaloka"/>
              </a:defRPr>
            </a:lvl8pPr>
            <a:lvl9pPr lvl="8" algn="ctr">
              <a:buNone/>
              <a:defRPr sz="1300">
                <a:solidFill>
                  <a:schemeClr val="lt1"/>
                </a:solidFill>
                <a:latin typeface="Vidaloka"/>
                <a:ea typeface="Vidaloka"/>
                <a:cs typeface="Vidaloka"/>
                <a:sym typeface="Vidaloka"/>
              </a:defRPr>
            </a:lvl9pPr>
          </a:lstStyle>
          <a:p>
            <a:pPr>
              <a:buClr>
                <a:srgbClr val="000000"/>
              </a:buClr>
              <a:buFont typeface="Arial"/>
              <a:buNone/>
            </a:pPr>
            <a:fld id="{00000000-1234-1234-1234-123412341234}" type="slidenum">
              <a:rPr lang="en" kern="0">
                <a:solidFill>
                  <a:srgbClr val="FFFFFF"/>
                </a:solidFill>
              </a:rPr>
              <a:pPr>
                <a:buClr>
                  <a:srgbClr val="000000"/>
                </a:buClr>
                <a:buFont typeface="Arial"/>
                <a:buNone/>
              </a:pPr>
              <a:t>‹#›</a:t>
            </a:fld>
            <a:endParaRPr kern="0">
              <a:solidFill>
                <a:srgbClr val="FFFFFF"/>
              </a:solidFill>
            </a:endParaRPr>
          </a:p>
        </p:txBody>
      </p:sp>
    </p:spTree>
    <p:extLst>
      <p:ext uri="{BB962C8B-B14F-4D97-AF65-F5344CB8AC3E}">
        <p14:creationId xmlns:p14="http://schemas.microsoft.com/office/powerpoint/2010/main" val="1829533602"/>
      </p:ext>
    </p:extLst>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CrisscrossEtching/>
                    </a14:imgEffect>
                    <a14:imgEffect>
                      <a14:sharpenSoften amount="-35000"/>
                    </a14:imgEffect>
                    <a14:imgEffect>
                      <a14:colorTemperature colorTemp="5500"/>
                    </a14:imgEffect>
                    <a14:imgEffect>
                      <a14:saturation sat="176000"/>
                    </a14:imgEffect>
                    <a14:imgEffect>
                      <a14:brightnessContrast contrast="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6" name="Google Shape;59;p15"/>
          <p:cNvSpPr txBox="1">
            <a:spLocks/>
          </p:cNvSpPr>
          <p:nvPr/>
        </p:nvSpPr>
        <p:spPr>
          <a:xfrm>
            <a:off x="304800" y="838200"/>
            <a:ext cx="5410200" cy="17598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8000" b="1" dirty="0" smtClean="0">
                <a:ln w="19050">
                  <a:solidFill>
                    <a:srgbClr val="C00000"/>
                  </a:solidFill>
                </a:ln>
                <a:solidFill>
                  <a:sysClr val="windowText" lastClr="000000"/>
                </a:solidFill>
                <a:effectLst>
                  <a:glow rad="101600">
                    <a:schemeClr val="accent1">
                      <a:satMod val="175000"/>
                      <a:alpha val="40000"/>
                    </a:schemeClr>
                  </a:glow>
                </a:effectLst>
                <a:latin typeface="Lucida Handwriting" pitchFamily="66" charset="0"/>
              </a:rPr>
              <a:t>CHEF SOCIET Y</a:t>
            </a:r>
            <a:endParaRPr lang="en-US" sz="8000" b="1" dirty="0">
              <a:ln w="19050">
                <a:solidFill>
                  <a:srgbClr val="C00000"/>
                </a:solidFill>
              </a:ln>
              <a:solidFill>
                <a:sysClr val="windowText" lastClr="000000"/>
              </a:solidFill>
              <a:effectLst>
                <a:glow rad="101600">
                  <a:schemeClr val="accent1">
                    <a:satMod val="175000"/>
                    <a:alpha val="40000"/>
                  </a:schemeClr>
                </a:glow>
              </a:effectLst>
              <a:latin typeface="Lucida Handwriting" pitchFamily="66" charset="0"/>
            </a:endParaRPr>
          </a:p>
        </p:txBody>
      </p:sp>
      <p:sp>
        <p:nvSpPr>
          <p:cNvPr id="17" name="Google Shape;58;p15"/>
          <p:cNvSpPr txBox="1">
            <a:spLocks/>
          </p:cNvSpPr>
          <p:nvPr/>
        </p:nvSpPr>
        <p:spPr>
          <a:xfrm>
            <a:off x="228600" y="4886325"/>
            <a:ext cx="3174300" cy="7926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b="1" dirty="0" smtClean="0">
                <a:ln>
                  <a:solidFill>
                    <a:srgbClr val="C00000"/>
                  </a:solidFill>
                </a:ln>
                <a:solidFill>
                  <a:sysClr val="windowText" lastClr="000000"/>
                </a:solidFill>
                <a:effectLst>
                  <a:glow rad="63500">
                    <a:schemeClr val="accent1">
                      <a:satMod val="175000"/>
                      <a:alpha val="40000"/>
                    </a:schemeClr>
                  </a:glow>
                </a:effectLst>
                <a:latin typeface="Lucida Handwriting" pitchFamily="66" charset="0"/>
              </a:rPr>
              <a:t>GROUP NO.15</a:t>
            </a:r>
            <a:endParaRPr lang="en-US" b="1" dirty="0">
              <a:ln>
                <a:solidFill>
                  <a:srgbClr val="C00000"/>
                </a:solidFill>
              </a:ln>
              <a:solidFill>
                <a:sysClr val="windowText" lastClr="000000"/>
              </a:solidFill>
              <a:effectLst>
                <a:glow rad="63500">
                  <a:schemeClr val="accent1">
                    <a:satMod val="175000"/>
                    <a:alpha val="40000"/>
                  </a:schemeClr>
                </a:glow>
              </a:effectLst>
              <a:latin typeface="Lucida Handwriting" pitchFamily="66" charset="0"/>
            </a:endParaRPr>
          </a:p>
        </p:txBody>
      </p:sp>
    </p:spTree>
    <p:extLst>
      <p:ext uri="{BB962C8B-B14F-4D97-AF65-F5344CB8AC3E}">
        <p14:creationId xmlns:p14="http://schemas.microsoft.com/office/powerpoint/2010/main" val="20943636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3439" y="457200"/>
            <a:ext cx="8801986" cy="4524315"/>
          </a:xfrm>
          <a:prstGeom prst="rect">
            <a:avLst/>
          </a:prstGeom>
        </p:spPr>
        <p:txBody>
          <a:bodyPr wrap="square">
            <a:spAutoFit/>
          </a:bodyPr>
          <a:lstStyle/>
          <a:p>
            <a:pPr indent="-457200">
              <a:lnSpc>
                <a:spcPct val="150000"/>
              </a:lnSpc>
              <a:buClr>
                <a:schemeClr val="accent1">
                  <a:lumMod val="75000"/>
                </a:schemeClr>
              </a:buClr>
              <a:buFont typeface="Wingdings" pitchFamily="2" charset="2"/>
              <a:buChar char="v"/>
            </a:pPr>
            <a:r>
              <a:rPr lang="en-US" kern="0" dirty="0" smtClean="0">
                <a:latin typeface="Fira Sans"/>
                <a:ea typeface="Roboto Medium"/>
                <a:cs typeface="Roboto Medium"/>
                <a:sym typeface="Roboto Medium"/>
              </a:rPr>
              <a:t>Comment</a:t>
            </a:r>
          </a:p>
          <a:p>
            <a:pPr>
              <a:lnSpc>
                <a:spcPct val="150000"/>
              </a:lnSpc>
              <a:buClr>
                <a:schemeClr val="accent1">
                  <a:lumMod val="75000"/>
                </a:schemeClr>
              </a:buClr>
            </a:pPr>
            <a:endParaRPr lang="en-US" dirty="0" smtClean="0">
              <a:solidFill>
                <a:srgbClr val="C00000"/>
              </a:solidFill>
              <a:latin typeface="Fira Sans"/>
              <a:ea typeface="Roboto Medium"/>
              <a:cs typeface="Roboto Medium"/>
              <a:sym typeface="Roboto Medium"/>
            </a:endParaRPr>
          </a:p>
          <a:p>
            <a:pPr marL="457200" indent="-457200">
              <a:buClr>
                <a:schemeClr val="accent1">
                  <a:lumMod val="75000"/>
                </a:schemeClr>
              </a:buClr>
              <a:buFont typeface="Wingdings" pitchFamily="2" charset="2"/>
              <a:buChar char="v"/>
            </a:pPr>
            <a:r>
              <a:rPr lang="en-US" dirty="0" smtClean="0">
                <a:solidFill>
                  <a:srgbClr val="C00000"/>
                </a:solidFill>
                <a:latin typeface="Fira Sans"/>
                <a:ea typeface="Roboto Medium"/>
                <a:cs typeface="Roboto Medium"/>
                <a:sym typeface="Roboto Medium"/>
              </a:rPr>
              <a:t>Smart </a:t>
            </a:r>
            <a:r>
              <a:rPr lang="en-US" dirty="0">
                <a:solidFill>
                  <a:srgbClr val="C00000"/>
                </a:solidFill>
                <a:latin typeface="Fira Sans"/>
                <a:ea typeface="Roboto Medium"/>
                <a:cs typeface="Roboto Medium"/>
                <a:sym typeface="Roboto Medium"/>
              </a:rPr>
              <a:t>Search </a:t>
            </a:r>
            <a:r>
              <a:rPr lang="en-US" dirty="0" smtClean="0">
                <a:solidFill>
                  <a:srgbClr val="C00000"/>
                </a:solidFill>
                <a:latin typeface="Fira Sans"/>
                <a:ea typeface="Roboto Medium"/>
                <a:cs typeface="Roboto Medium"/>
                <a:sym typeface="Roboto Medium"/>
              </a:rPr>
              <a:t>filter</a:t>
            </a:r>
          </a:p>
          <a:p>
            <a:pPr>
              <a:buClr>
                <a:schemeClr val="accent1">
                  <a:lumMod val="75000"/>
                </a:schemeClr>
              </a:buClr>
            </a:pPr>
            <a:endParaRPr lang="en-US" dirty="0">
              <a:solidFill>
                <a:srgbClr val="C00000"/>
              </a:solidFill>
              <a:latin typeface="Fira Sans"/>
              <a:ea typeface="Roboto Medium"/>
              <a:cs typeface="Roboto Medium"/>
              <a:sym typeface="Roboto Medium"/>
            </a:endParaRPr>
          </a:p>
          <a:p>
            <a:pPr marL="457200" indent="-457200">
              <a:buClr>
                <a:schemeClr val="accent1">
                  <a:lumMod val="75000"/>
                </a:schemeClr>
              </a:buClr>
              <a:buFont typeface="Wingdings" pitchFamily="2" charset="2"/>
              <a:buChar char="v"/>
            </a:pPr>
            <a:r>
              <a:rPr lang="en-US" dirty="0">
                <a:solidFill>
                  <a:srgbClr val="C00000"/>
                </a:solidFill>
                <a:latin typeface="Fira Sans"/>
                <a:ea typeface="Roboto Medium"/>
                <a:cs typeface="Roboto Medium"/>
                <a:sym typeface="Roboto Medium"/>
              </a:rPr>
              <a:t>C</a:t>
            </a:r>
            <a:r>
              <a:rPr lang="en-US" dirty="0" smtClean="0">
                <a:solidFill>
                  <a:srgbClr val="C00000"/>
                </a:solidFill>
                <a:latin typeface="Fira Sans"/>
                <a:ea typeface="Roboto Medium"/>
                <a:cs typeface="Roboto Medium"/>
                <a:sym typeface="Roboto Medium"/>
              </a:rPr>
              <a:t>alorie Calculator (Updated)</a:t>
            </a:r>
          </a:p>
          <a:p>
            <a:pPr>
              <a:buClr>
                <a:schemeClr val="accent1">
                  <a:lumMod val="75000"/>
                </a:schemeClr>
              </a:buClr>
            </a:pPr>
            <a:endParaRPr lang="en-US" dirty="0" smtClean="0">
              <a:solidFill>
                <a:srgbClr val="C00000"/>
              </a:solidFill>
              <a:latin typeface="Fira Sans"/>
              <a:ea typeface="Roboto Medium"/>
              <a:cs typeface="Roboto Medium"/>
              <a:sym typeface="Roboto Medium"/>
            </a:endParaRPr>
          </a:p>
          <a:p>
            <a:pPr marL="457200" indent="-457200">
              <a:buClr>
                <a:schemeClr val="accent1">
                  <a:lumMod val="75000"/>
                </a:schemeClr>
              </a:buClr>
              <a:buFont typeface="Wingdings" pitchFamily="2" charset="2"/>
              <a:buChar char="v"/>
            </a:pPr>
            <a:r>
              <a:rPr lang="en-US" dirty="0" smtClean="0">
                <a:solidFill>
                  <a:srgbClr val="C00000"/>
                </a:solidFill>
                <a:latin typeface="Fira Sans"/>
                <a:ea typeface="Roboto Medium"/>
                <a:cs typeface="Roboto Medium"/>
                <a:sym typeface="Roboto Medium"/>
              </a:rPr>
              <a:t>BMI Calculator </a:t>
            </a:r>
            <a:r>
              <a:rPr lang="en-US" dirty="0">
                <a:solidFill>
                  <a:srgbClr val="C00000"/>
                </a:solidFill>
                <a:latin typeface="Fira Sans"/>
                <a:ea typeface="Roboto Medium"/>
                <a:cs typeface="Roboto Medium"/>
                <a:sym typeface="Roboto Medium"/>
              </a:rPr>
              <a:t>(</a:t>
            </a:r>
            <a:r>
              <a:rPr lang="en-US" dirty="0" smtClean="0">
                <a:solidFill>
                  <a:srgbClr val="C00000"/>
                </a:solidFill>
                <a:latin typeface="Fira Sans"/>
                <a:ea typeface="Roboto Medium"/>
                <a:cs typeface="Roboto Medium"/>
                <a:sym typeface="Roboto Medium"/>
              </a:rPr>
              <a:t>Updated)</a:t>
            </a:r>
            <a:endParaRPr lang="en-US" dirty="0">
              <a:solidFill>
                <a:srgbClr val="C00000"/>
              </a:solidFill>
              <a:latin typeface="Fira Sans"/>
              <a:ea typeface="Roboto Medium"/>
              <a:cs typeface="Roboto Medium"/>
              <a:sym typeface="Roboto Medium"/>
            </a:endParaRPr>
          </a:p>
          <a:p>
            <a:pPr>
              <a:buClr>
                <a:schemeClr val="accent1">
                  <a:lumMod val="75000"/>
                </a:schemeClr>
              </a:buClr>
            </a:pPr>
            <a:endParaRPr lang="en-US" dirty="0">
              <a:solidFill>
                <a:srgbClr val="C00000"/>
              </a:solidFill>
              <a:latin typeface="Fira Sans"/>
              <a:ea typeface="Roboto Medium"/>
              <a:cs typeface="Roboto Medium"/>
              <a:sym typeface="Roboto Medium"/>
            </a:endParaRPr>
          </a:p>
          <a:p>
            <a:pPr marL="457200" indent="-457200" algn="just">
              <a:buClr>
                <a:schemeClr val="accent1">
                  <a:lumMod val="75000"/>
                </a:schemeClr>
              </a:buClr>
              <a:buFont typeface="Wingdings" pitchFamily="2" charset="2"/>
              <a:buChar char="v"/>
            </a:pPr>
            <a:r>
              <a:rPr lang="en-US" dirty="0">
                <a:solidFill>
                  <a:srgbClr val="C00000"/>
                </a:solidFill>
                <a:latin typeface="Fira Sans"/>
                <a:ea typeface="Roboto Medium"/>
                <a:cs typeface="Roboto Medium"/>
                <a:sym typeface="Roboto Medium"/>
              </a:rPr>
              <a:t>Q &amp; A Forum : </a:t>
            </a:r>
            <a:r>
              <a:rPr lang="en-US" dirty="0"/>
              <a:t> Users can share their problems and idea through this forum and Moderator will answer user's concerns and general questions.</a:t>
            </a:r>
          </a:p>
          <a:p>
            <a:pPr algn="just">
              <a:buClr>
                <a:schemeClr val="accent1">
                  <a:lumMod val="75000"/>
                </a:schemeClr>
              </a:buClr>
            </a:pPr>
            <a:endParaRPr lang="en-US" dirty="0">
              <a:solidFill>
                <a:srgbClr val="C00000"/>
              </a:solidFill>
              <a:latin typeface="Fira Sans"/>
              <a:ea typeface="Roboto Medium"/>
              <a:cs typeface="Roboto Medium"/>
              <a:sym typeface="Roboto Medium"/>
            </a:endParaRPr>
          </a:p>
          <a:p>
            <a:pPr marL="457200" lvl="0" indent="-457200" algn="just">
              <a:buClr>
                <a:schemeClr val="accent1">
                  <a:lumMod val="75000"/>
                </a:schemeClr>
              </a:buClr>
              <a:buFont typeface="Wingdings" pitchFamily="2" charset="2"/>
              <a:buChar char="v"/>
            </a:pPr>
            <a:r>
              <a:rPr lang="en-US" dirty="0">
                <a:solidFill>
                  <a:srgbClr val="C00000"/>
                </a:solidFill>
                <a:latin typeface="Fira Sans"/>
                <a:ea typeface="Roboto Medium"/>
                <a:cs typeface="Roboto Medium"/>
                <a:sym typeface="Roboto Medium"/>
              </a:rPr>
              <a:t>Services Marketing Platform : </a:t>
            </a:r>
            <a:endParaRPr lang="en-US" dirty="0" smtClean="0">
              <a:solidFill>
                <a:srgbClr val="C00000"/>
              </a:solidFill>
              <a:latin typeface="Fira Sans"/>
              <a:ea typeface="Roboto Medium"/>
              <a:cs typeface="Roboto Medium"/>
              <a:sym typeface="Roboto Medium"/>
            </a:endParaRPr>
          </a:p>
          <a:p>
            <a:pPr lvl="0" algn="just">
              <a:buClr>
                <a:schemeClr val="accent1">
                  <a:lumMod val="75000"/>
                </a:schemeClr>
              </a:buClr>
            </a:pPr>
            <a:r>
              <a:rPr lang="en-US" dirty="0">
                <a:solidFill>
                  <a:srgbClr val="C00000"/>
                </a:solidFill>
                <a:latin typeface="Fira Sans"/>
                <a:sym typeface="Roboto Medium"/>
              </a:rPr>
              <a:t>	</a:t>
            </a:r>
            <a:r>
              <a:rPr lang="en-US" dirty="0" smtClean="0"/>
              <a:t>Develop </a:t>
            </a:r>
            <a:r>
              <a:rPr lang="en-US" dirty="0"/>
              <a:t>the system to provide job opportunity to Users. </a:t>
            </a:r>
            <a:endParaRPr lang="en-US" dirty="0" smtClean="0"/>
          </a:p>
          <a:p>
            <a:pPr lvl="0" algn="just">
              <a:buClr>
                <a:schemeClr val="accent1">
                  <a:lumMod val="75000"/>
                </a:schemeClr>
              </a:buClr>
            </a:pPr>
            <a:r>
              <a:rPr lang="en-US" dirty="0"/>
              <a:t>	</a:t>
            </a:r>
            <a:r>
              <a:rPr lang="en-US" dirty="0" smtClean="0"/>
              <a:t>They </a:t>
            </a:r>
            <a:r>
              <a:rPr lang="en-US" dirty="0"/>
              <a:t>can apply for the job by providing their talent </a:t>
            </a:r>
            <a:endParaRPr lang="en-US" dirty="0" smtClean="0"/>
          </a:p>
          <a:p>
            <a:pPr lvl="0" algn="just">
              <a:buClr>
                <a:schemeClr val="accent1">
                  <a:lumMod val="75000"/>
                </a:schemeClr>
              </a:buClr>
            </a:pPr>
            <a:r>
              <a:rPr lang="en-US" dirty="0"/>
              <a:t>	</a:t>
            </a:r>
            <a:r>
              <a:rPr lang="en-US" dirty="0" smtClean="0"/>
              <a:t>in </a:t>
            </a:r>
            <a:r>
              <a:rPr lang="en-US" dirty="0"/>
              <a:t>different aspects.</a:t>
            </a:r>
          </a:p>
        </p:txBody>
      </p:sp>
    </p:spTree>
    <p:extLst>
      <p:ext uri="{BB962C8B-B14F-4D97-AF65-F5344CB8AC3E}">
        <p14:creationId xmlns:p14="http://schemas.microsoft.com/office/powerpoint/2010/main" val="35410363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7"/>
          <p:cNvPicPr preferRelativeResize="0"/>
          <p:nvPr/>
        </p:nvPicPr>
        <p:blipFill rotWithShape="1">
          <a:blip r:embed="rId3">
            <a:alphaModFix/>
          </a:blip>
          <a:srcRect l="11364" r="31814"/>
          <a:stretch/>
        </p:blipFill>
        <p:spPr>
          <a:xfrm>
            <a:off x="6436200" y="406400"/>
            <a:ext cx="2403000" cy="5638800"/>
          </a:xfrm>
          <a:prstGeom prst="rect">
            <a:avLst/>
          </a:prstGeom>
          <a:noFill/>
          <a:ln w="9525" cap="flat" cmpd="sng">
            <a:solidFill>
              <a:schemeClr val="lt1"/>
            </a:solidFill>
            <a:prstDash val="solid"/>
            <a:miter lim="8000"/>
            <a:headEnd type="none" w="sm" len="sm"/>
            <a:tailEnd type="none" w="sm" len="sm"/>
          </a:ln>
        </p:spPr>
      </p:pic>
      <p:sp>
        <p:nvSpPr>
          <p:cNvPr id="7" name="Google Shape;159;p19"/>
          <p:cNvSpPr txBox="1">
            <a:spLocks noGrp="1"/>
          </p:cNvSpPr>
          <p:nvPr>
            <p:ph type="title"/>
          </p:nvPr>
        </p:nvSpPr>
        <p:spPr>
          <a:xfrm>
            <a:off x="1524000" y="1371600"/>
            <a:ext cx="5129100" cy="52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dirty="0" smtClean="0">
                <a:latin typeface="Adobe Song Std L"/>
              </a:rPr>
              <a:t>NON- FUNCTIONAL REQUIREMENTS</a:t>
            </a:r>
            <a:endParaRPr b="1" dirty="0">
              <a:latin typeface="Adobe Song Std L"/>
            </a:endParaRPr>
          </a:p>
        </p:txBody>
      </p:sp>
      <p:sp>
        <p:nvSpPr>
          <p:cNvPr id="8" name="Google Shape;901;p58"/>
          <p:cNvSpPr txBox="1">
            <a:spLocks noGrp="1"/>
          </p:cNvSpPr>
          <p:nvPr>
            <p:ph type="body" idx="1"/>
          </p:nvPr>
        </p:nvSpPr>
        <p:spPr>
          <a:xfrm>
            <a:off x="228600" y="2286000"/>
            <a:ext cx="5943599" cy="3935412"/>
          </a:xfrm>
          <a:prstGeom prst="rect">
            <a:avLst/>
          </a:prstGeom>
        </p:spPr>
        <p:txBody>
          <a:bodyPr spcFirstLastPara="1" wrap="square" lIns="91425" tIns="0" rIns="91425" bIns="91425" anchor="t" anchorCtr="0">
            <a:noAutofit/>
          </a:bodyPr>
          <a:lstStyle/>
          <a:p>
            <a:pPr lvl="0">
              <a:lnSpc>
                <a:spcPct val="200000"/>
              </a:lnSpc>
              <a:buClr>
                <a:schemeClr val="accent1">
                  <a:lumMod val="75000"/>
                </a:schemeClr>
              </a:buClr>
              <a:buFont typeface="Wingdings" pitchFamily="2" charset="2"/>
              <a:buChar char="v"/>
            </a:pPr>
            <a:r>
              <a:rPr lang="en-US" sz="1600" dirty="0">
                <a:latin typeface="Fira Sans"/>
              </a:rPr>
              <a:t>The application shall be easy to use and intuitive. </a:t>
            </a:r>
          </a:p>
          <a:p>
            <a:pPr lvl="0">
              <a:lnSpc>
                <a:spcPct val="200000"/>
              </a:lnSpc>
              <a:buClr>
                <a:schemeClr val="accent1">
                  <a:lumMod val="75000"/>
                </a:schemeClr>
              </a:buClr>
              <a:buFont typeface="Wingdings" pitchFamily="2" charset="2"/>
              <a:buChar char="v"/>
            </a:pPr>
            <a:r>
              <a:rPr lang="en-US" sz="1600" dirty="0">
                <a:latin typeface="Fira Sans"/>
              </a:rPr>
              <a:t>The application shall have a user-friendly interface. </a:t>
            </a:r>
          </a:p>
          <a:p>
            <a:pPr lvl="0">
              <a:lnSpc>
                <a:spcPct val="200000"/>
              </a:lnSpc>
              <a:buClr>
                <a:schemeClr val="accent1">
                  <a:lumMod val="75000"/>
                </a:schemeClr>
              </a:buClr>
              <a:buFont typeface="Wingdings" pitchFamily="2" charset="2"/>
              <a:buChar char="v"/>
            </a:pPr>
            <a:r>
              <a:rPr lang="en-US" sz="1600" dirty="0">
                <a:latin typeface="Fira Sans"/>
              </a:rPr>
              <a:t>GUI shall be simple and clear.</a:t>
            </a:r>
          </a:p>
          <a:p>
            <a:pPr lvl="0">
              <a:lnSpc>
                <a:spcPct val="200000"/>
              </a:lnSpc>
              <a:buClr>
                <a:schemeClr val="accent1">
                  <a:lumMod val="75000"/>
                </a:schemeClr>
              </a:buClr>
              <a:buFont typeface="Wingdings" pitchFamily="2" charset="2"/>
              <a:buChar char="v"/>
            </a:pPr>
            <a:r>
              <a:rPr lang="en-US" sz="1600" dirty="0">
                <a:latin typeface="Fira Sans"/>
              </a:rPr>
              <a:t>The application shall be fast and robust when loading. </a:t>
            </a:r>
          </a:p>
          <a:p>
            <a:pPr lvl="0">
              <a:lnSpc>
                <a:spcPct val="200000"/>
              </a:lnSpc>
              <a:buClr>
                <a:schemeClr val="accent1">
                  <a:lumMod val="75000"/>
                </a:schemeClr>
              </a:buClr>
              <a:buFont typeface="Wingdings" pitchFamily="2" charset="2"/>
              <a:buChar char="v"/>
            </a:pPr>
            <a:r>
              <a:rPr lang="en-US" sz="1600" dirty="0">
                <a:latin typeface="Fira Sans"/>
              </a:rPr>
              <a:t>The application shall not produce an incorrect output. </a:t>
            </a:r>
          </a:p>
          <a:p>
            <a:pPr lvl="0">
              <a:lnSpc>
                <a:spcPct val="200000"/>
              </a:lnSpc>
              <a:buClr>
                <a:schemeClr val="accent1">
                  <a:lumMod val="75000"/>
                </a:schemeClr>
              </a:buClr>
              <a:buFont typeface="Wingdings" pitchFamily="2" charset="2"/>
              <a:buChar char="v"/>
            </a:pPr>
            <a:r>
              <a:rPr lang="en-US" sz="1600" dirty="0">
                <a:latin typeface="Fira Sans"/>
              </a:rPr>
              <a:t>The application shall conform to ISO standards. </a:t>
            </a:r>
          </a:p>
          <a:p>
            <a:pPr lvl="0">
              <a:lnSpc>
                <a:spcPct val="200000"/>
              </a:lnSpc>
              <a:buClr>
                <a:schemeClr val="accent1">
                  <a:lumMod val="75000"/>
                </a:schemeClr>
              </a:buClr>
              <a:buFont typeface="Wingdings" pitchFamily="2" charset="2"/>
              <a:buChar char="v"/>
            </a:pPr>
            <a:r>
              <a:rPr lang="en-US" sz="1600" dirty="0">
                <a:latin typeface="Fira Sans"/>
              </a:rPr>
              <a:t>The application shall be protected from any external danger or </a:t>
            </a:r>
            <a:r>
              <a:rPr lang="en-US" sz="1600" dirty="0" smtClean="0">
                <a:latin typeface="Fira Sans"/>
              </a:rPr>
              <a:t>attacks.</a:t>
            </a:r>
            <a:endParaRPr lang="en-US" sz="1600" dirty="0">
              <a:latin typeface="Fira Sans"/>
            </a:endParaRPr>
          </a:p>
          <a:p>
            <a:pPr marL="101600" indent="0">
              <a:buNone/>
            </a:pPr>
            <a:r>
              <a:rPr lang="en-US" b="1" dirty="0"/>
              <a:t> </a:t>
            </a:r>
            <a:endParaRPr lang="en-US" dirty="0"/>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11</a:t>
            </a:fld>
            <a:endParaRPr lang="en">
              <a:solidFill>
                <a:srgbClr val="FFFFFF"/>
              </a:solidFill>
            </a:endParaRPr>
          </a:p>
        </p:txBody>
      </p:sp>
    </p:spTree>
    <p:extLst>
      <p:ext uri="{BB962C8B-B14F-4D97-AF65-F5344CB8AC3E}">
        <p14:creationId xmlns:p14="http://schemas.microsoft.com/office/powerpoint/2010/main" val="4233901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5"/>
          <p:cNvSpPr txBox="1">
            <a:spLocks noGrp="1"/>
          </p:cNvSpPr>
          <p:nvPr>
            <p:ph type="body" idx="1"/>
          </p:nvPr>
        </p:nvSpPr>
        <p:spPr>
          <a:xfrm>
            <a:off x="609599" y="2110067"/>
            <a:ext cx="5826603" cy="3935200"/>
          </a:xfrm>
          <a:prstGeom prst="rect">
            <a:avLst/>
          </a:prstGeom>
        </p:spPr>
        <p:txBody>
          <a:bodyPr spcFirstLastPara="1" wrap="square" lIns="0" tIns="0" rIns="0" bIns="0" anchor="t" anchorCtr="0">
            <a:noAutofit/>
          </a:bodyPr>
          <a:lstStyle/>
          <a:p>
            <a:pPr marL="342900" indent="-342900" algn="just">
              <a:buFont typeface="Wingdings" pitchFamily="2" charset="2"/>
              <a:buChar char="v"/>
            </a:pPr>
            <a:r>
              <a:rPr lang="en-US" sz="2400" b="1" dirty="0"/>
              <a:t>OS</a:t>
            </a:r>
            <a:r>
              <a:rPr lang="en-US" sz="2400" dirty="0"/>
              <a:t> </a:t>
            </a:r>
            <a:r>
              <a:rPr lang="en-US" sz="2400" dirty="0" smtClean="0"/>
              <a:t>– Windows</a:t>
            </a:r>
          </a:p>
          <a:p>
            <a:pPr marL="342900" indent="-342900" algn="just">
              <a:buFont typeface="Wingdings" pitchFamily="2" charset="2"/>
              <a:buChar char="v"/>
            </a:pPr>
            <a:r>
              <a:rPr lang="en-US" sz="2400" b="1" dirty="0" smtClean="0"/>
              <a:t>RAM</a:t>
            </a:r>
            <a:r>
              <a:rPr lang="en-US" sz="2400" dirty="0" smtClean="0"/>
              <a:t> </a:t>
            </a:r>
            <a:r>
              <a:rPr lang="en-US" sz="2400" dirty="0"/>
              <a:t>- 8GB minimum (16GB recommended + SSD) </a:t>
            </a:r>
            <a:endParaRPr lang="en-US" sz="2400" dirty="0" smtClean="0"/>
          </a:p>
          <a:p>
            <a:pPr marL="342900" indent="-342900" algn="just">
              <a:buFont typeface="Wingdings" pitchFamily="2" charset="2"/>
              <a:buChar char="v"/>
            </a:pPr>
            <a:r>
              <a:rPr lang="en-US" sz="2400" dirty="0" smtClean="0"/>
              <a:t> </a:t>
            </a:r>
            <a:r>
              <a:rPr lang="en-US" sz="2400" b="1" dirty="0"/>
              <a:t>Disc Space </a:t>
            </a:r>
            <a:r>
              <a:rPr lang="en-US" sz="2400" dirty="0" smtClean="0"/>
              <a:t>-  10GB </a:t>
            </a:r>
            <a:r>
              <a:rPr lang="en-US" sz="2400" dirty="0"/>
              <a:t>for Android Studio, at least 1.5GB for Android SDK, emulator system images and caches. </a:t>
            </a:r>
            <a:endParaRPr lang="en-US" sz="2400" dirty="0" smtClean="0"/>
          </a:p>
          <a:p>
            <a:pPr marL="342900" indent="-342900" algn="just">
              <a:buFont typeface="Wingdings" pitchFamily="2" charset="2"/>
              <a:buChar char="v"/>
            </a:pPr>
            <a:r>
              <a:rPr lang="en-US" sz="2400" dirty="0" smtClean="0"/>
              <a:t> </a:t>
            </a:r>
            <a:r>
              <a:rPr lang="en-US" sz="2400" b="1" dirty="0"/>
              <a:t>Mobile </a:t>
            </a:r>
            <a:r>
              <a:rPr lang="en-US" sz="2400" b="1" dirty="0" smtClean="0"/>
              <a:t>Phone </a:t>
            </a:r>
            <a:r>
              <a:rPr lang="en-US" sz="2400" dirty="0"/>
              <a:t>- </a:t>
            </a:r>
            <a:r>
              <a:rPr lang="en-US" sz="2400" dirty="0" err="1"/>
              <a:t>Xiaomi</a:t>
            </a:r>
            <a:r>
              <a:rPr lang="en-US" sz="2400" dirty="0"/>
              <a:t> </a:t>
            </a:r>
            <a:r>
              <a:rPr lang="en-US" sz="2400" dirty="0" err="1"/>
              <a:t>Redmi</a:t>
            </a:r>
            <a:r>
              <a:rPr lang="en-US" sz="2400" dirty="0"/>
              <a:t> Note 4 3 </a:t>
            </a:r>
            <a:endParaRPr lang="en-US" sz="2400" dirty="0" smtClean="0"/>
          </a:p>
          <a:p>
            <a:pPr marL="342900" indent="-342900" algn="just">
              <a:buFont typeface="Wingdings" pitchFamily="2" charset="2"/>
              <a:buChar char="v"/>
            </a:pPr>
            <a:r>
              <a:rPr lang="en-US" sz="2400" dirty="0" smtClean="0"/>
              <a:t> </a:t>
            </a:r>
            <a:r>
              <a:rPr lang="en-US" sz="2400" b="1" dirty="0"/>
              <a:t>Internet connection</a:t>
            </a:r>
            <a:r>
              <a:rPr lang="en-US" sz="2400" dirty="0"/>
              <a:t> - WIFI , Mobile network</a:t>
            </a:r>
            <a:endParaRPr sz="2400" dirty="0"/>
          </a:p>
        </p:txBody>
      </p:sp>
      <p:pic>
        <p:nvPicPr>
          <p:cNvPr id="341" name="Google Shape;341;p35"/>
          <p:cNvPicPr preferRelativeResize="0"/>
          <p:nvPr/>
        </p:nvPicPr>
        <p:blipFill rotWithShape="1">
          <a:blip r:embed="rId3">
            <a:alphaModFix/>
          </a:blip>
          <a:srcRect l="14770"/>
          <a:stretch/>
        </p:blipFill>
        <p:spPr>
          <a:xfrm>
            <a:off x="6436203" y="406402"/>
            <a:ext cx="2402999" cy="5638799"/>
          </a:xfrm>
          <a:prstGeom prst="rect">
            <a:avLst/>
          </a:prstGeom>
          <a:noFill/>
          <a:ln w="9525" cap="flat" cmpd="sng">
            <a:solidFill>
              <a:schemeClr val="lt1"/>
            </a:solidFill>
            <a:prstDash val="solid"/>
            <a:miter lim="8000"/>
            <a:headEnd type="none" w="sm" len="sm"/>
            <a:tailEnd type="none" w="sm" len="sm"/>
          </a:ln>
        </p:spPr>
      </p:pic>
      <p:sp>
        <p:nvSpPr>
          <p:cNvPr id="6" name="Google Shape;159;p19"/>
          <p:cNvSpPr txBox="1">
            <a:spLocks/>
          </p:cNvSpPr>
          <p:nvPr/>
        </p:nvSpPr>
        <p:spPr>
          <a:xfrm>
            <a:off x="1513367" y="1102400"/>
            <a:ext cx="5129100" cy="52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en-US" sz="4400" dirty="0" smtClean="0">
                <a:latin typeface="Adobe Song Std L"/>
              </a:rPr>
              <a:t>HARDWARE</a:t>
            </a:r>
          </a:p>
          <a:p>
            <a:r>
              <a:rPr lang="en-US" sz="4400" dirty="0" smtClean="0">
                <a:latin typeface="Adobe Song Std L"/>
              </a:rPr>
              <a:t>REQUIREMENTS</a:t>
            </a:r>
            <a:endParaRPr lang="en-US" sz="4400" dirty="0">
              <a:latin typeface="Adobe Song Std L"/>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12</a:t>
            </a:fld>
            <a:endParaRPr lang="en">
              <a:solidFill>
                <a:srgbClr val="FFFFFF"/>
              </a:solidFill>
            </a:endParaRPr>
          </a:p>
        </p:txBody>
      </p:sp>
    </p:spTree>
    <p:extLst>
      <p:ext uri="{BB962C8B-B14F-4D97-AF65-F5344CB8AC3E}">
        <p14:creationId xmlns:p14="http://schemas.microsoft.com/office/powerpoint/2010/main" val="22516524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6"/>
          <p:cNvSpPr txBox="1">
            <a:spLocks noGrp="1"/>
          </p:cNvSpPr>
          <p:nvPr>
            <p:ph type="title"/>
          </p:nvPr>
        </p:nvSpPr>
        <p:spPr>
          <a:xfrm>
            <a:off x="1600200" y="1143000"/>
            <a:ext cx="5715000" cy="528400"/>
          </a:xfrm>
          <a:prstGeom prst="rect">
            <a:avLst/>
          </a:prstGeom>
        </p:spPr>
        <p:txBody>
          <a:bodyPr spcFirstLastPara="1" wrap="square" lIns="0" tIns="0" rIns="0" bIns="0" anchor="b" anchorCtr="0">
            <a:noAutofit/>
          </a:bodyPr>
          <a:lstStyle/>
          <a:p>
            <a:r>
              <a:rPr lang="en-US" sz="4400" dirty="0" smtClean="0">
                <a:latin typeface="Adobe Song Std L"/>
              </a:rPr>
              <a:t>SOFTWARE</a:t>
            </a:r>
            <a:r>
              <a:rPr lang="en-US" sz="4400" dirty="0">
                <a:latin typeface="Adobe Song Std L"/>
              </a:rPr>
              <a:t/>
            </a:r>
            <a:br>
              <a:rPr lang="en-US" sz="4400" dirty="0">
                <a:latin typeface="Adobe Song Std L"/>
              </a:rPr>
            </a:br>
            <a:r>
              <a:rPr lang="en-US" sz="4400" dirty="0">
                <a:latin typeface="Adobe Song Std L"/>
              </a:rPr>
              <a:t>REQUIREMENTS</a:t>
            </a:r>
          </a:p>
        </p:txBody>
      </p:sp>
      <p:sp>
        <p:nvSpPr>
          <p:cNvPr id="3" name="Rectangle 2"/>
          <p:cNvSpPr/>
          <p:nvPr/>
        </p:nvSpPr>
        <p:spPr>
          <a:xfrm>
            <a:off x="457200" y="2383262"/>
            <a:ext cx="5562600" cy="1685077"/>
          </a:xfrm>
          <a:prstGeom prst="rect">
            <a:avLst/>
          </a:prstGeom>
        </p:spPr>
        <p:txBody>
          <a:bodyPr wrap="square">
            <a:spAutoFit/>
          </a:bodyPr>
          <a:lstStyle/>
          <a:p>
            <a:pPr algn="just">
              <a:lnSpc>
                <a:spcPct val="150000"/>
              </a:lnSpc>
              <a:buClr>
                <a:schemeClr val="accent5">
                  <a:lumMod val="75000"/>
                </a:schemeClr>
              </a:buClr>
            </a:pPr>
            <a:endParaRPr lang="en-US" sz="900" dirty="0" smtClean="0">
              <a:latin typeface="Adobe Song Std L"/>
            </a:endParaRPr>
          </a:p>
          <a:p>
            <a:pPr marL="285750" indent="-285750" algn="just">
              <a:lnSpc>
                <a:spcPct val="150000"/>
              </a:lnSpc>
              <a:buClr>
                <a:schemeClr val="accent5">
                  <a:lumMod val="75000"/>
                </a:schemeClr>
              </a:buClr>
              <a:buFont typeface="Wingdings" pitchFamily="2" charset="2"/>
              <a:buChar char="v"/>
            </a:pPr>
            <a:r>
              <a:rPr lang="en-US" sz="2000" b="1" dirty="0" smtClean="0"/>
              <a:t>Flutter</a:t>
            </a:r>
          </a:p>
          <a:p>
            <a:pPr marL="285750" indent="-285750" algn="just">
              <a:lnSpc>
                <a:spcPct val="150000"/>
              </a:lnSpc>
              <a:buClr>
                <a:schemeClr val="accent5">
                  <a:lumMod val="75000"/>
                </a:schemeClr>
              </a:buClr>
              <a:buFont typeface="Wingdings" pitchFamily="2" charset="2"/>
              <a:buChar char="v"/>
            </a:pPr>
            <a:r>
              <a:rPr lang="en-US" sz="2000" b="1" dirty="0" smtClean="0">
                <a:latin typeface="Adobe Song Std L"/>
              </a:rPr>
              <a:t>Firebase</a:t>
            </a:r>
          </a:p>
          <a:p>
            <a:pPr marL="285750" indent="-285750" algn="just">
              <a:lnSpc>
                <a:spcPct val="150000"/>
              </a:lnSpc>
              <a:buClr>
                <a:schemeClr val="accent5">
                  <a:lumMod val="75000"/>
                </a:schemeClr>
              </a:buClr>
              <a:buFont typeface="Wingdings" pitchFamily="2" charset="2"/>
              <a:buChar char="v"/>
            </a:pPr>
            <a:r>
              <a:rPr lang="en-US" sz="2000" b="1" dirty="0" smtClean="0">
                <a:latin typeface="Adobe Song Std L"/>
              </a:rPr>
              <a:t>Dart</a:t>
            </a:r>
            <a:endParaRPr lang="en-US" dirty="0">
              <a:latin typeface="Adobe Song Std 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581" r="56628"/>
          <a:stretch/>
        </p:blipFill>
        <p:spPr>
          <a:xfrm>
            <a:off x="6172200" y="457200"/>
            <a:ext cx="2693581" cy="5562600"/>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solidFill>
                  <a:srgbClr val="FFFFFF"/>
                </a:solidFill>
              </a:rPr>
              <a:pPr/>
              <a:t>13</a:t>
            </a:fld>
            <a:endParaRPr lang="en">
              <a:solidFill>
                <a:srgbClr val="FFFFFF"/>
              </a:solidFill>
            </a:endParaRPr>
          </a:p>
        </p:txBody>
      </p:sp>
    </p:spTree>
    <p:extLst>
      <p:ext uri="{BB962C8B-B14F-4D97-AF65-F5344CB8AC3E}">
        <p14:creationId xmlns:p14="http://schemas.microsoft.com/office/powerpoint/2010/main" val="25141727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Rectangle 1"/>
          <p:cNvSpPr/>
          <p:nvPr/>
        </p:nvSpPr>
        <p:spPr>
          <a:xfrm>
            <a:off x="1219200" y="2514600"/>
            <a:ext cx="66294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8" name="Google Shape;178;p24"/>
          <p:cNvSpPr txBox="1">
            <a:spLocks noGrp="1"/>
          </p:cNvSpPr>
          <p:nvPr>
            <p:ph type="title" idx="4294967295"/>
          </p:nvPr>
        </p:nvSpPr>
        <p:spPr>
          <a:xfrm>
            <a:off x="1219200" y="2509000"/>
            <a:ext cx="6629400" cy="1840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smtClean="0">
                <a:solidFill>
                  <a:srgbClr val="FFFFFF"/>
                </a:solidFill>
                <a:latin typeface="+mn-lt"/>
              </a:rPr>
              <a:t>DEMONSTRATION</a:t>
            </a:r>
            <a:endParaRPr sz="5400" b="1" dirty="0">
              <a:solidFill>
                <a:srgbClr val="FFFFFF"/>
              </a:solidFill>
              <a:latin typeface="+mn-lt"/>
            </a:endParaRPr>
          </a:p>
        </p:txBody>
      </p:sp>
      <p:sp>
        <p:nvSpPr>
          <p:cNvPr id="6" name="Rectangle 5"/>
          <p:cNvSpPr/>
          <p:nvPr/>
        </p:nvSpPr>
        <p:spPr>
          <a:xfrm>
            <a:off x="304800" y="76200"/>
            <a:ext cx="1051560" cy="127653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rot="5400000">
            <a:off x="228600" y="838200"/>
            <a:ext cx="381000" cy="228600"/>
          </a:xfrm>
          <a:prstGeom prst="triangle">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06730" y="76200"/>
            <a:ext cx="685800" cy="1200329"/>
          </a:xfrm>
          <a:prstGeom prst="rect">
            <a:avLst/>
          </a:prstGeom>
          <a:noFill/>
        </p:spPr>
        <p:txBody>
          <a:bodyPr wrap="square" rtlCol="0">
            <a:spAutoFit/>
          </a:bodyPr>
          <a:lstStyle/>
          <a:p>
            <a:r>
              <a:rPr lang="en-US" sz="7200" dirty="0" smtClean="0">
                <a:solidFill>
                  <a:schemeClr val="bg1"/>
                </a:solidFill>
                <a:latin typeface="Arial Black" pitchFamily="34" charset="0"/>
              </a:rPr>
              <a:t>5</a:t>
            </a:r>
            <a:endParaRPr lang="en-US" sz="7200" dirty="0">
              <a:solidFill>
                <a:schemeClr val="bg1"/>
              </a:solidFill>
              <a:latin typeface="Arial Black" pitchFamily="34" charset="0"/>
            </a:endParaRPr>
          </a:p>
        </p:txBody>
      </p:sp>
      <p:sp>
        <p:nvSpPr>
          <p:cNvPr id="7" name="Slide Number Placeholder 6"/>
          <p:cNvSpPr>
            <a:spLocks noGrp="1"/>
          </p:cNvSpPr>
          <p:nvPr>
            <p:ph type="sldNum" idx="12"/>
          </p:nvPr>
        </p:nvSpPr>
        <p:spPr/>
        <p:txBody>
          <a:bodyPr/>
          <a:lstStyle/>
          <a:p>
            <a:fld id="{00000000-1234-1234-1234-123412341234}" type="slidenum">
              <a:rPr lang="en" smtClean="0">
                <a:solidFill>
                  <a:srgbClr val="FFFFFF"/>
                </a:solidFill>
              </a:rPr>
              <a:pPr/>
              <a:t>14</a:t>
            </a:fld>
            <a:endParaRPr lang="en">
              <a:solidFill>
                <a:srgbClr val="FFFFFF"/>
              </a:solidFill>
            </a:endParaRPr>
          </a:p>
        </p:txBody>
      </p:sp>
    </p:spTree>
    <p:extLst>
      <p:ext uri="{BB962C8B-B14F-4D97-AF65-F5344CB8AC3E}">
        <p14:creationId xmlns:p14="http://schemas.microsoft.com/office/powerpoint/2010/main" val="7867325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6" name="Rectangle 5"/>
          <p:cNvSpPr/>
          <p:nvPr/>
        </p:nvSpPr>
        <p:spPr>
          <a:xfrm>
            <a:off x="304800" y="76200"/>
            <a:ext cx="1051560" cy="12003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Google Shape;100;p13"/>
          <p:cNvSpPr txBox="1">
            <a:spLocks noGrp="1"/>
          </p:cNvSpPr>
          <p:nvPr>
            <p:ph type="title"/>
          </p:nvPr>
        </p:nvSpPr>
        <p:spPr>
          <a:xfrm>
            <a:off x="1447800" y="406402"/>
            <a:ext cx="5129100" cy="52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smtClean="0">
                <a:latin typeface="Adobe Song Std L"/>
              </a:rPr>
              <a:t>PROJECT PLAN</a:t>
            </a:r>
            <a:endParaRPr sz="4400" dirty="0">
              <a:latin typeface="Adobe Song Std L"/>
            </a:endParaRPr>
          </a:p>
        </p:txBody>
      </p:sp>
      <p:pic>
        <p:nvPicPr>
          <p:cNvPr id="105" name="Google Shape;105;p13"/>
          <p:cNvPicPr preferRelativeResize="0"/>
          <p:nvPr/>
        </p:nvPicPr>
        <p:blipFill rotWithShape="1">
          <a:blip r:embed="rId3">
            <a:alphaModFix/>
          </a:blip>
          <a:srcRect l="15658" r="15665"/>
          <a:stretch/>
        </p:blipFill>
        <p:spPr>
          <a:xfrm>
            <a:off x="6436203" y="406402"/>
            <a:ext cx="2402999" cy="5638799"/>
          </a:xfrm>
          <a:prstGeom prst="rect">
            <a:avLst/>
          </a:prstGeom>
          <a:noFill/>
          <a:ln w="9525" cap="flat" cmpd="sng">
            <a:solidFill>
              <a:schemeClr val="lt1"/>
            </a:solidFill>
            <a:prstDash val="solid"/>
            <a:miter lim="8000"/>
            <a:headEnd type="none" w="sm" len="sm"/>
            <a:tailEnd type="none" w="sm" len="sm"/>
          </a:ln>
        </p:spPr>
      </p:pic>
      <p:sp>
        <p:nvSpPr>
          <p:cNvPr id="2" name="TextBox 1"/>
          <p:cNvSpPr txBox="1"/>
          <p:nvPr/>
        </p:nvSpPr>
        <p:spPr>
          <a:xfrm>
            <a:off x="495300" y="76200"/>
            <a:ext cx="609600" cy="1200329"/>
          </a:xfrm>
          <a:prstGeom prst="rect">
            <a:avLst/>
          </a:prstGeom>
          <a:noFill/>
        </p:spPr>
        <p:txBody>
          <a:bodyPr wrap="square" rtlCol="0">
            <a:spAutoFit/>
          </a:bodyPr>
          <a:lstStyle/>
          <a:p>
            <a:r>
              <a:rPr lang="en-US" sz="7200" dirty="0" smtClean="0">
                <a:solidFill>
                  <a:schemeClr val="bg1"/>
                </a:solidFill>
                <a:latin typeface="Arial Black" pitchFamily="34" charset="0"/>
              </a:rPr>
              <a:t>6</a:t>
            </a:r>
            <a:endParaRPr lang="en-US" sz="7200" dirty="0">
              <a:solidFill>
                <a:schemeClr val="bg1"/>
              </a:solidFill>
              <a:latin typeface="Arial Black" pitchFamily="34" charset="0"/>
            </a:endParaRPr>
          </a:p>
        </p:txBody>
      </p:sp>
      <p:sp>
        <p:nvSpPr>
          <p:cNvPr id="7" name="Isosceles Triangle 6"/>
          <p:cNvSpPr/>
          <p:nvPr/>
        </p:nvSpPr>
        <p:spPr>
          <a:xfrm rot="5400000">
            <a:off x="171450" y="857250"/>
            <a:ext cx="457200" cy="1905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4800" y="1276530"/>
            <a:ext cx="1295400" cy="55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867976337"/>
              </p:ext>
            </p:extLst>
          </p:nvPr>
        </p:nvGraphicFramePr>
        <p:xfrm>
          <a:off x="315686" y="1371600"/>
          <a:ext cx="6019791" cy="5692140"/>
        </p:xfrm>
        <a:graphic>
          <a:graphicData uri="http://schemas.openxmlformats.org/drawingml/2006/table">
            <a:tbl>
              <a:tblPr firstRow="1" firstCol="1" bandRow="1">
                <a:tableStyleId>{5C22544A-7EE6-4342-B048-85BDC9FD1C3A}</a:tableStyleId>
              </a:tblPr>
              <a:tblGrid>
                <a:gridCol w="2205543">
                  <a:extLst>
                    <a:ext uri="{9D8B030D-6E8A-4147-A177-3AD203B41FA5}">
                      <a16:colId xmlns="" xmlns:a16="http://schemas.microsoft.com/office/drawing/2014/main" val="20000"/>
                    </a:ext>
                  </a:extLst>
                </a:gridCol>
                <a:gridCol w="194098">
                  <a:extLst>
                    <a:ext uri="{9D8B030D-6E8A-4147-A177-3AD203B41FA5}">
                      <a16:colId xmlns="" xmlns:a16="http://schemas.microsoft.com/office/drawing/2014/main" val="20001"/>
                    </a:ext>
                  </a:extLst>
                </a:gridCol>
                <a:gridCol w="248239">
                  <a:extLst>
                    <a:ext uri="{9D8B030D-6E8A-4147-A177-3AD203B41FA5}">
                      <a16:colId xmlns="" xmlns:a16="http://schemas.microsoft.com/office/drawing/2014/main" val="20002"/>
                    </a:ext>
                  </a:extLst>
                </a:gridCol>
                <a:gridCol w="208231">
                  <a:extLst>
                    <a:ext uri="{9D8B030D-6E8A-4147-A177-3AD203B41FA5}">
                      <a16:colId xmlns="" xmlns:a16="http://schemas.microsoft.com/office/drawing/2014/main" val="20003"/>
                    </a:ext>
                  </a:extLst>
                </a:gridCol>
                <a:gridCol w="263640">
                  <a:extLst>
                    <a:ext uri="{9D8B030D-6E8A-4147-A177-3AD203B41FA5}">
                      <a16:colId xmlns="" xmlns:a16="http://schemas.microsoft.com/office/drawing/2014/main" val="20004"/>
                    </a:ext>
                  </a:extLst>
                </a:gridCol>
                <a:gridCol w="263640">
                  <a:extLst>
                    <a:ext uri="{9D8B030D-6E8A-4147-A177-3AD203B41FA5}">
                      <a16:colId xmlns="" xmlns:a16="http://schemas.microsoft.com/office/drawing/2014/main" val="20005"/>
                    </a:ext>
                  </a:extLst>
                </a:gridCol>
                <a:gridCol w="263640">
                  <a:extLst>
                    <a:ext uri="{9D8B030D-6E8A-4147-A177-3AD203B41FA5}">
                      <a16:colId xmlns="" xmlns:a16="http://schemas.microsoft.com/office/drawing/2014/main" val="20006"/>
                    </a:ext>
                  </a:extLst>
                </a:gridCol>
                <a:gridCol w="263640">
                  <a:extLst>
                    <a:ext uri="{9D8B030D-6E8A-4147-A177-3AD203B41FA5}">
                      <a16:colId xmlns="" xmlns:a16="http://schemas.microsoft.com/office/drawing/2014/main" val="20007"/>
                    </a:ext>
                  </a:extLst>
                </a:gridCol>
                <a:gridCol w="263640">
                  <a:extLst>
                    <a:ext uri="{9D8B030D-6E8A-4147-A177-3AD203B41FA5}">
                      <a16:colId xmlns="" xmlns:a16="http://schemas.microsoft.com/office/drawing/2014/main" val="20008"/>
                    </a:ext>
                  </a:extLst>
                </a:gridCol>
                <a:gridCol w="263640">
                  <a:extLst>
                    <a:ext uri="{9D8B030D-6E8A-4147-A177-3AD203B41FA5}">
                      <a16:colId xmlns="" xmlns:a16="http://schemas.microsoft.com/office/drawing/2014/main" val="20009"/>
                    </a:ext>
                  </a:extLst>
                </a:gridCol>
                <a:gridCol w="263640">
                  <a:extLst>
                    <a:ext uri="{9D8B030D-6E8A-4147-A177-3AD203B41FA5}">
                      <a16:colId xmlns="" xmlns:a16="http://schemas.microsoft.com/office/drawing/2014/main" val="20010"/>
                    </a:ext>
                  </a:extLst>
                </a:gridCol>
                <a:gridCol w="263640">
                  <a:extLst>
                    <a:ext uri="{9D8B030D-6E8A-4147-A177-3AD203B41FA5}">
                      <a16:colId xmlns="" xmlns:a16="http://schemas.microsoft.com/office/drawing/2014/main" val="20011"/>
                    </a:ext>
                  </a:extLst>
                </a:gridCol>
                <a:gridCol w="263640">
                  <a:extLst>
                    <a:ext uri="{9D8B030D-6E8A-4147-A177-3AD203B41FA5}">
                      <a16:colId xmlns="" xmlns:a16="http://schemas.microsoft.com/office/drawing/2014/main" val="20012"/>
                    </a:ext>
                  </a:extLst>
                </a:gridCol>
                <a:gridCol w="263640">
                  <a:extLst>
                    <a:ext uri="{9D8B030D-6E8A-4147-A177-3AD203B41FA5}">
                      <a16:colId xmlns="" xmlns:a16="http://schemas.microsoft.com/office/drawing/2014/main" val="20013"/>
                    </a:ext>
                  </a:extLst>
                </a:gridCol>
                <a:gridCol w="263640">
                  <a:extLst>
                    <a:ext uri="{9D8B030D-6E8A-4147-A177-3AD203B41FA5}">
                      <a16:colId xmlns="" xmlns:a16="http://schemas.microsoft.com/office/drawing/2014/main" val="20014"/>
                    </a:ext>
                  </a:extLst>
                </a:gridCol>
                <a:gridCol w="263640">
                  <a:extLst>
                    <a:ext uri="{9D8B030D-6E8A-4147-A177-3AD203B41FA5}">
                      <a16:colId xmlns="" xmlns:a16="http://schemas.microsoft.com/office/drawing/2014/main" val="20015"/>
                    </a:ext>
                  </a:extLst>
                </a:gridCol>
              </a:tblGrid>
              <a:tr h="269820">
                <a:tc rowSpan="2">
                  <a:txBody>
                    <a:bodyPr/>
                    <a:lstStyle/>
                    <a:p>
                      <a:pPr marL="0" marR="0" algn="ctr">
                        <a:lnSpc>
                          <a:spcPct val="150000"/>
                        </a:lnSpc>
                        <a:spcBef>
                          <a:spcPts val="0"/>
                        </a:spcBef>
                        <a:spcAft>
                          <a:spcPts val="0"/>
                        </a:spcAft>
                      </a:pPr>
                      <a:r>
                        <a:rPr lang="en-US" sz="1200" dirty="0">
                          <a:effectLst/>
                        </a:rPr>
                        <a:t>Task</a:t>
                      </a:r>
                      <a:endParaRPr lang="en-US" sz="1200" dirty="0">
                        <a:effectLst/>
                        <a:latin typeface="Times New Roman" pitchFamily="18" charset="0"/>
                        <a:ea typeface="Calibri"/>
                        <a:cs typeface="Times New Roman" pitchFamily="18" charset="0"/>
                      </a:endParaRPr>
                    </a:p>
                  </a:txBody>
                  <a:tcPr marL="41920" marR="41920" marT="0" marB="0" anchor="ctr"/>
                </a:tc>
                <a:tc gridSpan="15">
                  <a:txBody>
                    <a:bodyPr/>
                    <a:lstStyle/>
                    <a:p>
                      <a:pPr marL="0" marR="0" algn="ctr">
                        <a:lnSpc>
                          <a:spcPct val="150000"/>
                        </a:lnSpc>
                        <a:spcBef>
                          <a:spcPts val="0"/>
                        </a:spcBef>
                        <a:spcAft>
                          <a:spcPts val="0"/>
                        </a:spcAft>
                      </a:pPr>
                      <a:r>
                        <a:rPr lang="en-US" sz="1200" dirty="0">
                          <a:effectLst/>
                        </a:rPr>
                        <a:t>Time (Weeks)</a:t>
                      </a:r>
                      <a:endParaRPr lang="en-US" sz="1200" dirty="0">
                        <a:effectLst/>
                        <a:latin typeface="Times New Roman" pitchFamily="18" charset="0"/>
                        <a:ea typeface="Calibri"/>
                        <a:cs typeface="Times New Roman" pitchFamily="18" charset="0"/>
                      </a:endParaRPr>
                    </a:p>
                  </a:txBody>
                  <a:tcPr marL="41920" marR="4192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243566">
                <a:tc vMerge="1">
                  <a:txBody>
                    <a:bodyPr/>
                    <a:lstStyle/>
                    <a:p>
                      <a:endParaRPr lang="en-US"/>
                    </a:p>
                  </a:txBody>
                  <a:tcPr/>
                </a:tc>
                <a:tc>
                  <a:txBody>
                    <a:bodyPr/>
                    <a:lstStyle/>
                    <a:p>
                      <a:pPr marL="0" marR="0" algn="ctr">
                        <a:lnSpc>
                          <a:spcPct val="150000"/>
                        </a:lnSpc>
                        <a:spcBef>
                          <a:spcPts val="0"/>
                        </a:spcBef>
                        <a:spcAft>
                          <a:spcPts val="0"/>
                        </a:spcAft>
                      </a:pPr>
                      <a:r>
                        <a:rPr lang="en-US" sz="1200" dirty="0">
                          <a:effectLst/>
                        </a:rPr>
                        <a:t>1</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2</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3</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4</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5</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6</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7</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8</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9</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10</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11</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12</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13</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14</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tc>
                  <a:txBody>
                    <a:bodyPr/>
                    <a:lstStyle/>
                    <a:p>
                      <a:pPr marL="0" marR="0" algn="ctr">
                        <a:lnSpc>
                          <a:spcPct val="150000"/>
                        </a:lnSpc>
                        <a:spcBef>
                          <a:spcPts val="0"/>
                        </a:spcBef>
                        <a:spcAft>
                          <a:spcPts val="0"/>
                        </a:spcAft>
                      </a:pPr>
                      <a:r>
                        <a:rPr lang="en-US" sz="1200" dirty="0">
                          <a:effectLst/>
                        </a:rPr>
                        <a:t>15</a:t>
                      </a:r>
                      <a:endParaRPr lang="en-US" sz="1200" b="1" dirty="0">
                        <a:solidFill>
                          <a:schemeClr val="bg1">
                            <a:lumMod val="25000"/>
                          </a:schemeClr>
                        </a:solidFill>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01"/>
                  </a:ext>
                </a:extLst>
              </a:tr>
              <a:tr h="304458">
                <a:tc>
                  <a:txBody>
                    <a:bodyPr/>
                    <a:lstStyle/>
                    <a:p>
                      <a:pPr marL="0" marR="0">
                        <a:lnSpc>
                          <a:spcPct val="150000"/>
                        </a:lnSpc>
                        <a:spcBef>
                          <a:spcPts val="0"/>
                        </a:spcBef>
                        <a:spcAft>
                          <a:spcPts val="0"/>
                        </a:spcAft>
                      </a:pPr>
                      <a:r>
                        <a:rPr lang="en-US" sz="1200" dirty="0">
                          <a:effectLst/>
                        </a:rPr>
                        <a:t>Groups &amp; Identify topic</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02"/>
                  </a:ext>
                </a:extLst>
              </a:tr>
              <a:tr h="304458">
                <a:tc>
                  <a:txBody>
                    <a:bodyPr/>
                    <a:lstStyle/>
                    <a:p>
                      <a:pPr marL="0" marR="0">
                        <a:lnSpc>
                          <a:spcPct val="150000"/>
                        </a:lnSpc>
                        <a:spcBef>
                          <a:spcPts val="0"/>
                        </a:spcBef>
                        <a:spcAft>
                          <a:spcPts val="0"/>
                        </a:spcAft>
                      </a:pPr>
                      <a:r>
                        <a:rPr lang="en-US" sz="1200" dirty="0">
                          <a:effectLst/>
                        </a:rPr>
                        <a:t>Introductory session</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03"/>
                  </a:ext>
                </a:extLst>
              </a:tr>
              <a:tr h="304458">
                <a:tc>
                  <a:txBody>
                    <a:bodyPr/>
                    <a:lstStyle/>
                    <a:p>
                      <a:pPr marL="0" marR="0">
                        <a:lnSpc>
                          <a:spcPct val="150000"/>
                        </a:lnSpc>
                        <a:spcBef>
                          <a:spcPts val="0"/>
                        </a:spcBef>
                        <a:spcAft>
                          <a:spcPts val="0"/>
                        </a:spcAft>
                      </a:pPr>
                      <a:r>
                        <a:rPr lang="en-US" sz="1200" dirty="0">
                          <a:effectLst/>
                        </a:rPr>
                        <a:t>Create proposal</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04"/>
                  </a:ext>
                </a:extLst>
              </a:tr>
              <a:tr h="304458">
                <a:tc>
                  <a:txBody>
                    <a:bodyPr/>
                    <a:lstStyle/>
                    <a:p>
                      <a:pPr marL="0" marR="0">
                        <a:lnSpc>
                          <a:spcPct val="150000"/>
                        </a:lnSpc>
                        <a:spcBef>
                          <a:spcPts val="0"/>
                        </a:spcBef>
                        <a:spcAft>
                          <a:spcPts val="0"/>
                        </a:spcAft>
                      </a:pPr>
                      <a:r>
                        <a:rPr lang="en-US" sz="1200" dirty="0">
                          <a:effectLst/>
                        </a:rPr>
                        <a:t>proposal submission</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05"/>
                  </a:ext>
                </a:extLst>
              </a:tr>
              <a:tr h="304458">
                <a:tc>
                  <a:txBody>
                    <a:bodyPr/>
                    <a:lstStyle/>
                    <a:p>
                      <a:pPr marL="0" marR="0">
                        <a:lnSpc>
                          <a:spcPct val="150000"/>
                        </a:lnSpc>
                        <a:spcBef>
                          <a:spcPts val="0"/>
                        </a:spcBef>
                        <a:spcAft>
                          <a:spcPts val="0"/>
                        </a:spcAft>
                      </a:pPr>
                      <a:r>
                        <a:rPr lang="en-US" sz="1200" dirty="0">
                          <a:effectLst/>
                        </a:rPr>
                        <a:t>proposal presentation</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06"/>
                  </a:ext>
                </a:extLst>
              </a:tr>
              <a:tr h="304458">
                <a:tc>
                  <a:txBody>
                    <a:bodyPr/>
                    <a:lstStyle/>
                    <a:p>
                      <a:pPr marL="0" marR="0">
                        <a:lnSpc>
                          <a:spcPct val="150000"/>
                        </a:lnSpc>
                        <a:spcBef>
                          <a:spcPts val="0"/>
                        </a:spcBef>
                        <a:spcAft>
                          <a:spcPts val="0"/>
                        </a:spcAft>
                      </a:pPr>
                      <a:r>
                        <a:rPr lang="en-US" sz="1200" dirty="0">
                          <a:effectLst/>
                        </a:rPr>
                        <a:t>Progress Report 01</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07"/>
                  </a:ext>
                </a:extLst>
              </a:tr>
              <a:tr h="304458">
                <a:tc>
                  <a:txBody>
                    <a:bodyPr/>
                    <a:lstStyle/>
                    <a:p>
                      <a:pPr marL="0" marR="0">
                        <a:lnSpc>
                          <a:spcPct val="150000"/>
                        </a:lnSpc>
                        <a:spcBef>
                          <a:spcPts val="0"/>
                        </a:spcBef>
                        <a:spcAft>
                          <a:spcPts val="0"/>
                        </a:spcAft>
                      </a:pPr>
                      <a:r>
                        <a:rPr lang="en-US" sz="1200" dirty="0">
                          <a:effectLst/>
                        </a:rPr>
                        <a:t>Progress presentation</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08"/>
                  </a:ext>
                </a:extLst>
              </a:tr>
              <a:tr h="304458">
                <a:tc>
                  <a:txBody>
                    <a:bodyPr/>
                    <a:lstStyle/>
                    <a:p>
                      <a:pPr marL="0" marR="0">
                        <a:lnSpc>
                          <a:spcPct val="150000"/>
                        </a:lnSpc>
                        <a:spcBef>
                          <a:spcPts val="0"/>
                        </a:spcBef>
                        <a:spcAft>
                          <a:spcPts val="0"/>
                        </a:spcAft>
                      </a:pPr>
                      <a:r>
                        <a:rPr lang="en-US" sz="1200" dirty="0">
                          <a:effectLst/>
                        </a:rPr>
                        <a:t>Progress Report 02</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09"/>
                  </a:ext>
                </a:extLst>
              </a:tr>
              <a:tr h="304458">
                <a:tc>
                  <a:txBody>
                    <a:bodyPr/>
                    <a:lstStyle/>
                    <a:p>
                      <a:pPr marL="0" marR="0">
                        <a:lnSpc>
                          <a:spcPct val="150000"/>
                        </a:lnSpc>
                        <a:spcBef>
                          <a:spcPts val="0"/>
                        </a:spcBef>
                        <a:spcAft>
                          <a:spcPts val="0"/>
                        </a:spcAft>
                      </a:pPr>
                      <a:r>
                        <a:rPr lang="en-US" sz="1200" dirty="0">
                          <a:effectLst/>
                        </a:rPr>
                        <a:t>Interim Report Submission</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10"/>
                  </a:ext>
                </a:extLst>
              </a:tr>
              <a:tr h="304458">
                <a:tc>
                  <a:txBody>
                    <a:bodyPr/>
                    <a:lstStyle/>
                    <a:p>
                      <a:pPr marL="0" marR="0">
                        <a:lnSpc>
                          <a:spcPct val="150000"/>
                        </a:lnSpc>
                        <a:spcBef>
                          <a:spcPts val="0"/>
                        </a:spcBef>
                        <a:spcAft>
                          <a:spcPts val="0"/>
                        </a:spcAft>
                      </a:pPr>
                      <a:r>
                        <a:rPr lang="en-US" sz="1200" dirty="0">
                          <a:effectLst/>
                        </a:rPr>
                        <a:t>Interim Presentation</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11"/>
                  </a:ext>
                </a:extLst>
              </a:tr>
              <a:tr h="304458">
                <a:tc>
                  <a:txBody>
                    <a:bodyPr/>
                    <a:lstStyle/>
                    <a:p>
                      <a:pPr marL="0" marR="0">
                        <a:lnSpc>
                          <a:spcPct val="150000"/>
                        </a:lnSpc>
                        <a:spcBef>
                          <a:spcPts val="0"/>
                        </a:spcBef>
                        <a:spcAft>
                          <a:spcPts val="0"/>
                        </a:spcAft>
                      </a:pPr>
                      <a:r>
                        <a:rPr lang="en-US" sz="1200" dirty="0">
                          <a:effectLst/>
                        </a:rPr>
                        <a:t>Progress Report 03</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12"/>
                  </a:ext>
                </a:extLst>
              </a:tr>
              <a:tr h="304458">
                <a:tc>
                  <a:txBody>
                    <a:bodyPr/>
                    <a:lstStyle/>
                    <a:p>
                      <a:pPr marL="0" marR="0">
                        <a:lnSpc>
                          <a:spcPct val="150000"/>
                        </a:lnSpc>
                        <a:spcBef>
                          <a:spcPts val="0"/>
                        </a:spcBef>
                        <a:spcAft>
                          <a:spcPts val="0"/>
                        </a:spcAft>
                      </a:pPr>
                      <a:r>
                        <a:rPr lang="en-US" sz="1200" dirty="0">
                          <a:effectLst/>
                        </a:rPr>
                        <a:t>Progress Report 04</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13"/>
                  </a:ext>
                </a:extLst>
              </a:tr>
              <a:tr h="304458">
                <a:tc>
                  <a:txBody>
                    <a:bodyPr/>
                    <a:lstStyle/>
                    <a:p>
                      <a:pPr marL="0" marR="0">
                        <a:lnSpc>
                          <a:spcPct val="150000"/>
                        </a:lnSpc>
                        <a:spcBef>
                          <a:spcPts val="0"/>
                        </a:spcBef>
                        <a:spcAft>
                          <a:spcPts val="0"/>
                        </a:spcAft>
                      </a:pPr>
                      <a:r>
                        <a:rPr lang="en-US" sz="1200" dirty="0">
                          <a:effectLst/>
                        </a:rPr>
                        <a:t>Progress Report 05</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extLst>
                  <a:ext uri="{0D108BD9-81ED-4DB2-BD59-A6C34878D82A}">
                    <a16:rowId xmlns="" xmlns:a16="http://schemas.microsoft.com/office/drawing/2014/main" val="10014"/>
                  </a:ext>
                </a:extLst>
              </a:tr>
              <a:tr h="304458">
                <a:tc>
                  <a:txBody>
                    <a:bodyPr/>
                    <a:lstStyle/>
                    <a:p>
                      <a:pPr marL="0" marR="0">
                        <a:lnSpc>
                          <a:spcPct val="150000"/>
                        </a:lnSpc>
                        <a:spcBef>
                          <a:spcPts val="0"/>
                        </a:spcBef>
                        <a:spcAft>
                          <a:spcPts val="0"/>
                        </a:spcAft>
                      </a:pPr>
                      <a:r>
                        <a:rPr lang="en-US" sz="1200" dirty="0">
                          <a:effectLst/>
                        </a:rPr>
                        <a:t>Final report submission</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extLst>
                  <a:ext uri="{0D108BD9-81ED-4DB2-BD59-A6C34878D82A}">
                    <a16:rowId xmlns="" xmlns:a16="http://schemas.microsoft.com/office/drawing/2014/main" val="10015"/>
                  </a:ext>
                </a:extLst>
              </a:tr>
              <a:tr h="304458">
                <a:tc>
                  <a:txBody>
                    <a:bodyPr/>
                    <a:lstStyle/>
                    <a:p>
                      <a:pPr marL="0" marR="0">
                        <a:lnSpc>
                          <a:spcPct val="150000"/>
                        </a:lnSpc>
                        <a:spcBef>
                          <a:spcPts val="0"/>
                        </a:spcBef>
                        <a:spcAft>
                          <a:spcPts val="0"/>
                        </a:spcAft>
                      </a:pPr>
                      <a:r>
                        <a:rPr lang="en-US" sz="1200" dirty="0">
                          <a:effectLst/>
                        </a:rPr>
                        <a:t>Final Presentation</a:t>
                      </a:r>
                      <a:endParaRPr lang="en-US" sz="1200" b="1"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a:effectLst/>
                        </a:rPr>
                        <a:t> </a:t>
                      </a:r>
                      <a:endParaRPr lang="en-US" sz="1500">
                        <a:effectLst/>
                        <a:latin typeface="Times New Roman" pitchFamily="18" charset="0"/>
                        <a:ea typeface="Calibri"/>
                        <a:cs typeface="Times New Roman" pitchFamily="18" charset="0"/>
                      </a:endParaRPr>
                    </a:p>
                  </a:txBody>
                  <a:tcPr marL="41920" marR="41920" marT="0" marB="0" anchor="ctr"/>
                </a:tc>
                <a:tc>
                  <a:txBody>
                    <a:bodyPr/>
                    <a:lstStyle/>
                    <a:p>
                      <a:pPr marL="0" marR="0">
                        <a:lnSpc>
                          <a:spcPct val="150000"/>
                        </a:lnSpc>
                        <a:spcBef>
                          <a:spcPts val="0"/>
                        </a:spcBef>
                        <a:spcAft>
                          <a:spcPts val="0"/>
                        </a:spcAft>
                      </a:pPr>
                      <a:r>
                        <a:rPr lang="en-US" sz="1500" dirty="0">
                          <a:effectLst/>
                        </a:rPr>
                        <a:t> </a:t>
                      </a:r>
                      <a:endParaRPr lang="en-US" sz="1500" dirty="0">
                        <a:effectLst/>
                        <a:latin typeface="Times New Roman" pitchFamily="18" charset="0"/>
                        <a:ea typeface="Calibri"/>
                        <a:cs typeface="Times New Roman" pitchFamily="18" charset="0"/>
                      </a:endParaRPr>
                    </a:p>
                  </a:txBody>
                  <a:tcPr marL="41920" marR="41920" marT="0" marB="0" anchor="ctr">
                    <a:solidFill>
                      <a:schemeClr val="tx1"/>
                    </a:solidFill>
                  </a:tcPr>
                </a:tc>
                <a:extLst>
                  <a:ext uri="{0D108BD9-81ED-4DB2-BD59-A6C34878D82A}">
                    <a16:rowId xmlns="" xmlns:a16="http://schemas.microsoft.com/office/drawing/2014/main" val="10016"/>
                  </a:ext>
                </a:extLst>
              </a:tr>
            </a:tbl>
          </a:graphicData>
        </a:graphic>
      </p:graphicFrame>
      <p:sp>
        <p:nvSpPr>
          <p:cNvPr id="10" name="Slide Number Placeholder 9"/>
          <p:cNvSpPr>
            <a:spLocks noGrp="1"/>
          </p:cNvSpPr>
          <p:nvPr>
            <p:ph type="sldNum" idx="12"/>
          </p:nvPr>
        </p:nvSpPr>
        <p:spPr/>
        <p:txBody>
          <a:bodyPr/>
          <a:lstStyle/>
          <a:p>
            <a:fld id="{00000000-1234-1234-1234-123412341234}" type="slidenum">
              <a:rPr lang="en" smtClean="0">
                <a:solidFill>
                  <a:srgbClr val="FFFFFF"/>
                </a:solidFill>
              </a:rPr>
              <a:pPr/>
              <a:t>15</a:t>
            </a:fld>
            <a:endParaRPr lang="en">
              <a:solidFill>
                <a:srgbClr val="FFFFFF"/>
              </a:solidFill>
            </a:endParaRPr>
          </a:p>
        </p:txBody>
      </p:sp>
    </p:spTree>
    <p:extLst>
      <p:ext uri="{BB962C8B-B14F-4D97-AF65-F5344CB8AC3E}">
        <p14:creationId xmlns:p14="http://schemas.microsoft.com/office/powerpoint/2010/main" val="231046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19"/>
          <p:cNvSpPr txBox="1">
            <a:spLocks noGrp="1"/>
          </p:cNvSpPr>
          <p:nvPr>
            <p:ph type="title"/>
          </p:nvPr>
        </p:nvSpPr>
        <p:spPr>
          <a:xfrm>
            <a:off x="1600200" y="685800"/>
            <a:ext cx="5129100" cy="52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b="1" dirty="0" smtClean="0">
                <a:latin typeface="Adobe Song Std L"/>
              </a:rPr>
              <a:t>INDIVIDUAL CONTRIBUTION</a:t>
            </a:r>
            <a:endParaRPr sz="4400" b="1" dirty="0">
              <a:latin typeface="Adobe Song Std L"/>
            </a:endParaRPr>
          </a:p>
        </p:txBody>
      </p:sp>
      <p:sp>
        <p:nvSpPr>
          <p:cNvPr id="3" name="TextBox 2"/>
          <p:cNvSpPr txBox="1"/>
          <p:nvPr/>
        </p:nvSpPr>
        <p:spPr>
          <a:xfrm>
            <a:off x="416442" y="457200"/>
            <a:ext cx="914400" cy="1200329"/>
          </a:xfrm>
          <a:prstGeom prst="rect">
            <a:avLst/>
          </a:prstGeom>
          <a:noFill/>
        </p:spPr>
        <p:txBody>
          <a:bodyPr wrap="square" rtlCol="0">
            <a:spAutoFit/>
          </a:bodyPr>
          <a:lstStyle/>
          <a:p>
            <a:r>
              <a:rPr lang="en-US" sz="7200" dirty="0" smtClean="0">
                <a:solidFill>
                  <a:schemeClr val="bg1"/>
                </a:solidFill>
                <a:latin typeface="Arial Black" pitchFamily="34" charset="0"/>
              </a:rPr>
              <a:t>7</a:t>
            </a:r>
            <a:endParaRPr lang="en-US" sz="7200" dirty="0">
              <a:solidFill>
                <a:schemeClr val="bg1"/>
              </a:solidFill>
              <a:latin typeface="Arial Black"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6736" r="30382"/>
          <a:stretch/>
        </p:blipFill>
        <p:spPr>
          <a:xfrm>
            <a:off x="6248400" y="381000"/>
            <a:ext cx="2667000" cy="56388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519501313"/>
              </p:ext>
            </p:extLst>
          </p:nvPr>
        </p:nvGraphicFramePr>
        <p:xfrm>
          <a:off x="152400" y="1524000"/>
          <a:ext cx="6019800" cy="5287518"/>
        </p:xfrm>
        <a:graphic>
          <a:graphicData uri="http://schemas.openxmlformats.org/drawingml/2006/table">
            <a:tbl>
              <a:tblPr firstRow="1" firstCol="1" bandRow="1">
                <a:tableStyleId>{5C22544A-7EE6-4342-B048-85BDC9FD1C3A}</a:tableStyleId>
              </a:tblPr>
              <a:tblGrid>
                <a:gridCol w="1447800"/>
                <a:gridCol w="1759111"/>
                <a:gridCol w="2812889"/>
              </a:tblGrid>
              <a:tr h="500278">
                <a:tc>
                  <a:txBody>
                    <a:bodyPr/>
                    <a:lstStyle/>
                    <a:p>
                      <a:pPr marL="0" marR="0" algn="ctr">
                        <a:lnSpc>
                          <a:spcPct val="150000"/>
                        </a:lnSpc>
                        <a:spcBef>
                          <a:spcPts val="0"/>
                        </a:spcBef>
                        <a:spcAft>
                          <a:spcPts val="0"/>
                        </a:spcAft>
                      </a:pPr>
                      <a:r>
                        <a:rPr lang="en-US" sz="1100" dirty="0">
                          <a:solidFill>
                            <a:schemeClr val="bg1"/>
                          </a:solidFill>
                          <a:effectLst/>
                          <a:latin typeface="Arial Black" pitchFamily="34" charset="0"/>
                        </a:rPr>
                        <a:t>Registration Number</a:t>
                      </a:r>
                      <a:endParaRPr lang="en-US" sz="1050" dirty="0">
                        <a:solidFill>
                          <a:schemeClr val="bg1"/>
                        </a:solidFill>
                        <a:effectLst/>
                        <a:latin typeface="Arial Black" pitchFamily="34" charset="0"/>
                        <a:ea typeface="Calibri"/>
                        <a:cs typeface="Times New Roman"/>
                      </a:endParaRPr>
                    </a:p>
                  </a:txBody>
                  <a:tcPr marL="68580" marR="68580" marT="0" marB="0" anchor="ctr"/>
                </a:tc>
                <a:tc>
                  <a:txBody>
                    <a:bodyPr/>
                    <a:lstStyle/>
                    <a:p>
                      <a:pPr marL="0" marR="0" algn="ctr">
                        <a:lnSpc>
                          <a:spcPct val="150000"/>
                        </a:lnSpc>
                        <a:spcBef>
                          <a:spcPts val="0"/>
                        </a:spcBef>
                        <a:spcAft>
                          <a:spcPts val="0"/>
                        </a:spcAft>
                      </a:pPr>
                      <a:r>
                        <a:rPr lang="en-US" sz="1100" dirty="0">
                          <a:solidFill>
                            <a:schemeClr val="bg1"/>
                          </a:solidFill>
                          <a:effectLst/>
                          <a:latin typeface="Arial Black" pitchFamily="34" charset="0"/>
                        </a:rPr>
                        <a:t>Member Name</a:t>
                      </a:r>
                      <a:endParaRPr lang="en-US" sz="1050" dirty="0">
                        <a:solidFill>
                          <a:schemeClr val="bg1"/>
                        </a:solidFill>
                        <a:effectLst/>
                        <a:latin typeface="Arial Black"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solidFill>
                            <a:schemeClr val="bg1"/>
                          </a:solidFill>
                          <a:effectLst/>
                          <a:latin typeface="Arial Black" pitchFamily="34" charset="0"/>
                        </a:rPr>
                        <a:t>Contribution</a:t>
                      </a:r>
                      <a:endParaRPr lang="en-US" sz="1050" dirty="0">
                        <a:solidFill>
                          <a:schemeClr val="bg1"/>
                        </a:solidFill>
                        <a:effectLst/>
                        <a:latin typeface="Arial Black" pitchFamily="34" charset="0"/>
                        <a:ea typeface="Calibri"/>
                        <a:cs typeface="Times New Roman"/>
                      </a:endParaRPr>
                    </a:p>
                  </a:txBody>
                  <a:tcPr marL="68580" marR="68580" marT="0" marB="0" anchor="ctr"/>
                </a:tc>
              </a:tr>
              <a:tr h="1282083">
                <a:tc>
                  <a:txBody>
                    <a:bodyPr/>
                    <a:lstStyle/>
                    <a:p>
                      <a:pPr marL="0" marR="0" algn="ctr">
                        <a:lnSpc>
                          <a:spcPct val="150000"/>
                        </a:lnSpc>
                        <a:spcBef>
                          <a:spcPts val="0"/>
                        </a:spcBef>
                        <a:spcAft>
                          <a:spcPts val="0"/>
                        </a:spcAft>
                      </a:pPr>
                      <a:r>
                        <a:rPr lang="en-US" sz="1050" b="1" dirty="0">
                          <a:solidFill>
                            <a:schemeClr val="bg1"/>
                          </a:solidFill>
                          <a:effectLst/>
                          <a:latin typeface="+mj-lt"/>
                        </a:rPr>
                        <a:t>UWU/CST/18/012</a:t>
                      </a:r>
                      <a:endParaRPr lang="en-US" sz="1050" b="1" dirty="0">
                        <a:solidFill>
                          <a:schemeClr val="bg1"/>
                        </a:solidFill>
                        <a:effectLst/>
                        <a:latin typeface="+mj-lt"/>
                        <a:ea typeface="Calibri"/>
                        <a:cs typeface="Times New Roman"/>
                      </a:endParaRPr>
                    </a:p>
                  </a:txBody>
                  <a:tcPr marL="68580" marR="68580" marT="0" marB="0" anchor="ctr"/>
                </a:tc>
                <a:tc>
                  <a:txBody>
                    <a:bodyPr/>
                    <a:lstStyle/>
                    <a:p>
                      <a:pPr marL="0" marR="0" algn="ctr">
                        <a:lnSpc>
                          <a:spcPct val="150000"/>
                        </a:lnSpc>
                        <a:spcBef>
                          <a:spcPts val="0"/>
                        </a:spcBef>
                        <a:spcAft>
                          <a:spcPts val="0"/>
                        </a:spcAft>
                      </a:pPr>
                      <a:r>
                        <a:rPr lang="en-US" sz="1050" dirty="0" err="1" smtClean="0">
                          <a:effectLst/>
                          <a:latin typeface="+mj-lt"/>
                        </a:rPr>
                        <a:t>Dilshan</a:t>
                      </a:r>
                      <a:r>
                        <a:rPr lang="en-US" sz="1050" dirty="0" smtClean="0">
                          <a:effectLst/>
                          <a:latin typeface="+mj-lt"/>
                        </a:rPr>
                        <a:t> </a:t>
                      </a:r>
                      <a:r>
                        <a:rPr lang="en-US" sz="1050" dirty="0">
                          <a:effectLst/>
                          <a:latin typeface="+mj-lt"/>
                        </a:rPr>
                        <a:t>K.Y.T</a:t>
                      </a:r>
                      <a:endParaRPr lang="en-US" sz="1050" dirty="0">
                        <a:effectLst/>
                        <a:latin typeface="+mj-lt"/>
                        <a:ea typeface="Calibri"/>
                        <a:cs typeface="Times New Roman"/>
                      </a:endParaRPr>
                    </a:p>
                  </a:txBody>
                  <a:tcPr marL="68580" marR="68580" marT="0" marB="0" anchor="ctr"/>
                </a:tc>
                <a:tc>
                  <a:txBody>
                    <a:bodyPr/>
                    <a:lstStyle/>
                    <a:p>
                      <a:pPr marL="0" marR="0" algn="ctr">
                        <a:lnSpc>
                          <a:spcPct val="115000"/>
                        </a:lnSpc>
                        <a:spcBef>
                          <a:spcPts val="0"/>
                        </a:spcBef>
                        <a:spcAft>
                          <a:spcPts val="0"/>
                        </a:spcAft>
                      </a:pPr>
                      <a:endParaRPr lang="en-US" sz="1050" dirty="0" smtClean="0">
                        <a:effectLst/>
                        <a:latin typeface="+mj-lt"/>
                      </a:endParaRPr>
                    </a:p>
                    <a:p>
                      <a:pPr marL="0" marR="0" algn="ctr">
                        <a:lnSpc>
                          <a:spcPct val="115000"/>
                        </a:lnSpc>
                        <a:spcBef>
                          <a:spcPts val="0"/>
                        </a:spcBef>
                        <a:spcAft>
                          <a:spcPts val="0"/>
                        </a:spcAft>
                      </a:pPr>
                      <a:r>
                        <a:rPr lang="en-US" sz="1050" dirty="0" smtClean="0">
                          <a:effectLst/>
                          <a:latin typeface="+mj-lt"/>
                        </a:rPr>
                        <a:t>Home </a:t>
                      </a:r>
                      <a:r>
                        <a:rPr lang="en-US" sz="1050" dirty="0">
                          <a:effectLst/>
                          <a:latin typeface="+mj-lt"/>
                        </a:rPr>
                        <a:t>Page</a:t>
                      </a:r>
                    </a:p>
                    <a:p>
                      <a:pPr marL="0" marR="0" algn="ctr">
                        <a:lnSpc>
                          <a:spcPct val="115000"/>
                        </a:lnSpc>
                        <a:spcBef>
                          <a:spcPts val="0"/>
                        </a:spcBef>
                        <a:spcAft>
                          <a:spcPts val="0"/>
                        </a:spcAft>
                      </a:pPr>
                      <a:r>
                        <a:rPr lang="en-US" sz="1050" dirty="0">
                          <a:effectLst/>
                          <a:latin typeface="+mj-lt"/>
                        </a:rPr>
                        <a:t>Add New Recipe</a:t>
                      </a:r>
                    </a:p>
                    <a:p>
                      <a:pPr marL="0" marR="0" algn="ctr">
                        <a:lnSpc>
                          <a:spcPct val="115000"/>
                        </a:lnSpc>
                        <a:spcBef>
                          <a:spcPts val="0"/>
                        </a:spcBef>
                        <a:spcAft>
                          <a:spcPts val="0"/>
                        </a:spcAft>
                      </a:pPr>
                      <a:r>
                        <a:rPr lang="en-US" sz="1050" dirty="0">
                          <a:effectLst/>
                          <a:latin typeface="+mj-lt"/>
                        </a:rPr>
                        <a:t>View </a:t>
                      </a:r>
                      <a:r>
                        <a:rPr lang="en-US" sz="1050" dirty="0" smtClean="0">
                          <a:effectLst/>
                          <a:latin typeface="+mj-lt"/>
                        </a:rPr>
                        <a:t>Recipe</a:t>
                      </a:r>
                    </a:p>
                    <a:p>
                      <a:pPr marL="0" marR="0" algn="ctr">
                        <a:lnSpc>
                          <a:spcPct val="115000"/>
                        </a:lnSpc>
                        <a:spcBef>
                          <a:spcPts val="0"/>
                        </a:spcBef>
                        <a:spcAft>
                          <a:spcPts val="0"/>
                        </a:spcAft>
                      </a:pPr>
                      <a:r>
                        <a:rPr lang="en-US" sz="1050" dirty="0" smtClean="0">
                          <a:effectLst/>
                          <a:latin typeface="+mj-lt"/>
                          <a:ea typeface="Calibri"/>
                          <a:cs typeface="Times New Roman"/>
                        </a:rPr>
                        <a:t>Q &amp; A Forum</a:t>
                      </a:r>
                    </a:p>
                    <a:p>
                      <a:pPr marL="0" marR="0" algn="ctr">
                        <a:lnSpc>
                          <a:spcPct val="115000"/>
                        </a:lnSpc>
                        <a:spcBef>
                          <a:spcPts val="0"/>
                        </a:spcBef>
                        <a:spcAft>
                          <a:spcPts val="0"/>
                        </a:spcAft>
                      </a:pPr>
                      <a:r>
                        <a:rPr lang="en-US" sz="1050" dirty="0" smtClean="0">
                          <a:effectLst/>
                          <a:latin typeface="+mj-lt"/>
                          <a:ea typeface="Calibri"/>
                          <a:cs typeface="Times New Roman"/>
                        </a:rPr>
                        <a:t>UI Designing</a:t>
                      </a:r>
                    </a:p>
                    <a:p>
                      <a:pPr marL="0" marR="0" algn="ctr">
                        <a:lnSpc>
                          <a:spcPct val="115000"/>
                        </a:lnSpc>
                        <a:spcBef>
                          <a:spcPts val="0"/>
                        </a:spcBef>
                        <a:spcAft>
                          <a:spcPts val="0"/>
                        </a:spcAft>
                      </a:pPr>
                      <a:endParaRPr lang="en-US" sz="1050" dirty="0">
                        <a:effectLst/>
                        <a:latin typeface="+mj-lt"/>
                        <a:ea typeface="Calibri"/>
                        <a:cs typeface="Times New Roman"/>
                      </a:endParaRPr>
                    </a:p>
                  </a:txBody>
                  <a:tcPr marL="68580" marR="68580" marT="0" marB="0"/>
                </a:tc>
              </a:tr>
              <a:tr h="1096678">
                <a:tc>
                  <a:txBody>
                    <a:bodyPr/>
                    <a:lstStyle/>
                    <a:p>
                      <a:pPr marL="0" marR="0" algn="ctr">
                        <a:lnSpc>
                          <a:spcPct val="150000"/>
                        </a:lnSpc>
                        <a:spcBef>
                          <a:spcPts val="0"/>
                        </a:spcBef>
                        <a:spcAft>
                          <a:spcPts val="0"/>
                        </a:spcAft>
                      </a:pPr>
                      <a:r>
                        <a:rPr lang="en-US" sz="1050" b="1" dirty="0">
                          <a:solidFill>
                            <a:schemeClr val="bg1"/>
                          </a:solidFill>
                          <a:effectLst/>
                          <a:latin typeface="+mj-lt"/>
                        </a:rPr>
                        <a:t>UWU/CST/18/035</a:t>
                      </a:r>
                      <a:endParaRPr lang="en-US" sz="1050" b="1" dirty="0">
                        <a:solidFill>
                          <a:schemeClr val="bg1"/>
                        </a:solidFill>
                        <a:effectLst/>
                        <a:latin typeface="+mj-lt"/>
                        <a:ea typeface="Calibri"/>
                        <a:cs typeface="Times New Roman"/>
                      </a:endParaRPr>
                    </a:p>
                  </a:txBody>
                  <a:tcPr marL="68580" marR="68580" marT="0" marB="0" anchor="ctr"/>
                </a:tc>
                <a:tc>
                  <a:txBody>
                    <a:bodyPr/>
                    <a:lstStyle/>
                    <a:p>
                      <a:pPr marL="0" marR="0" algn="ctr">
                        <a:lnSpc>
                          <a:spcPct val="150000"/>
                        </a:lnSpc>
                        <a:spcBef>
                          <a:spcPts val="0"/>
                        </a:spcBef>
                        <a:spcAft>
                          <a:spcPts val="0"/>
                        </a:spcAft>
                      </a:pPr>
                      <a:r>
                        <a:rPr lang="en-US" sz="1050" dirty="0" err="1">
                          <a:effectLst/>
                          <a:latin typeface="+mj-lt"/>
                        </a:rPr>
                        <a:t>Bandara</a:t>
                      </a:r>
                      <a:r>
                        <a:rPr lang="en-US" sz="1050" dirty="0">
                          <a:effectLst/>
                          <a:latin typeface="+mj-lt"/>
                        </a:rPr>
                        <a:t> C.J.M.H</a:t>
                      </a:r>
                      <a:endParaRPr lang="en-US" sz="1050" dirty="0">
                        <a:effectLst/>
                        <a:latin typeface="+mj-lt"/>
                        <a:ea typeface="Calibri"/>
                        <a:cs typeface="Times New Roman"/>
                      </a:endParaRPr>
                    </a:p>
                  </a:txBody>
                  <a:tcPr marL="68580" marR="68580" marT="0" marB="0" anchor="ctr"/>
                </a:tc>
                <a:tc>
                  <a:txBody>
                    <a:bodyPr/>
                    <a:lstStyle/>
                    <a:p>
                      <a:pPr marL="0" marR="0" algn="ctr">
                        <a:lnSpc>
                          <a:spcPct val="115000"/>
                        </a:lnSpc>
                        <a:spcBef>
                          <a:spcPts val="0"/>
                        </a:spcBef>
                        <a:spcAft>
                          <a:spcPts val="0"/>
                        </a:spcAft>
                      </a:pPr>
                      <a:endParaRPr lang="en-US" sz="1050" dirty="0" smtClean="0">
                        <a:effectLst/>
                        <a:latin typeface="+mj-lt"/>
                      </a:endParaRPr>
                    </a:p>
                    <a:p>
                      <a:pPr marL="0" marR="0" algn="ctr">
                        <a:lnSpc>
                          <a:spcPct val="115000"/>
                        </a:lnSpc>
                        <a:spcBef>
                          <a:spcPts val="0"/>
                        </a:spcBef>
                        <a:spcAft>
                          <a:spcPts val="0"/>
                        </a:spcAft>
                      </a:pPr>
                      <a:r>
                        <a:rPr lang="en-US" sz="1050" dirty="0" smtClean="0">
                          <a:effectLst/>
                          <a:latin typeface="+mj-lt"/>
                        </a:rPr>
                        <a:t>Calorie Calculator</a:t>
                      </a:r>
                    </a:p>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050" dirty="0" smtClean="0">
                          <a:effectLst/>
                          <a:latin typeface="+mj-lt"/>
                          <a:ea typeface="Calibri"/>
                          <a:cs typeface="Times New Roman"/>
                        </a:rPr>
                        <a:t>BMI </a:t>
                      </a:r>
                      <a:r>
                        <a:rPr lang="en-US" sz="1050" dirty="0" smtClean="0">
                          <a:effectLst/>
                          <a:latin typeface="+mj-lt"/>
                        </a:rPr>
                        <a:t>Calculator</a:t>
                      </a:r>
                    </a:p>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050" dirty="0" smtClean="0">
                          <a:effectLst/>
                          <a:latin typeface="+mj-lt"/>
                        </a:rPr>
                        <a:t>Admin Management</a:t>
                      </a:r>
                    </a:p>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050" dirty="0" smtClean="0">
                          <a:effectLst/>
                          <a:latin typeface="+mj-lt"/>
                          <a:ea typeface="Calibri"/>
                          <a:cs typeface="Times New Roman"/>
                        </a:rPr>
                        <a:t>UI Designing</a:t>
                      </a:r>
                    </a:p>
                    <a:p>
                      <a:pPr marL="0" marR="0" algn="ctr">
                        <a:lnSpc>
                          <a:spcPct val="115000"/>
                        </a:lnSpc>
                        <a:spcBef>
                          <a:spcPts val="0"/>
                        </a:spcBef>
                        <a:spcAft>
                          <a:spcPts val="0"/>
                        </a:spcAft>
                      </a:pPr>
                      <a:endParaRPr lang="en-US" sz="1050" dirty="0">
                        <a:effectLst/>
                        <a:latin typeface="+mj-lt"/>
                        <a:ea typeface="Calibri"/>
                        <a:cs typeface="Times New Roman"/>
                      </a:endParaRPr>
                    </a:p>
                  </a:txBody>
                  <a:tcPr marL="68580" marR="68580" marT="0" marB="0"/>
                </a:tc>
              </a:tr>
              <a:tr h="1096678">
                <a:tc>
                  <a:txBody>
                    <a:bodyPr/>
                    <a:lstStyle/>
                    <a:p>
                      <a:pPr marL="0" marR="0" algn="ctr">
                        <a:lnSpc>
                          <a:spcPct val="150000"/>
                        </a:lnSpc>
                        <a:spcBef>
                          <a:spcPts val="0"/>
                        </a:spcBef>
                        <a:spcAft>
                          <a:spcPts val="0"/>
                        </a:spcAft>
                      </a:pPr>
                      <a:r>
                        <a:rPr lang="en-US" sz="1050" b="1" dirty="0">
                          <a:solidFill>
                            <a:schemeClr val="bg1"/>
                          </a:solidFill>
                          <a:effectLst/>
                          <a:latin typeface="+mj-lt"/>
                        </a:rPr>
                        <a:t>UWU/CST/18/049</a:t>
                      </a:r>
                      <a:endParaRPr lang="en-US" sz="1050" b="1" dirty="0">
                        <a:solidFill>
                          <a:schemeClr val="bg1"/>
                        </a:solidFill>
                        <a:effectLst/>
                        <a:latin typeface="+mj-lt"/>
                        <a:ea typeface="Calibri"/>
                        <a:cs typeface="Times New Roman"/>
                      </a:endParaRPr>
                    </a:p>
                  </a:txBody>
                  <a:tcPr marL="68580" marR="68580" marT="0" marB="0" anchor="ctr"/>
                </a:tc>
                <a:tc>
                  <a:txBody>
                    <a:bodyPr/>
                    <a:lstStyle/>
                    <a:p>
                      <a:pPr marL="0" marR="0" algn="ctr">
                        <a:lnSpc>
                          <a:spcPct val="150000"/>
                        </a:lnSpc>
                        <a:spcBef>
                          <a:spcPts val="0"/>
                        </a:spcBef>
                        <a:spcAft>
                          <a:spcPts val="0"/>
                        </a:spcAft>
                      </a:pPr>
                      <a:r>
                        <a:rPr lang="en-US" sz="1050" dirty="0" err="1">
                          <a:effectLst/>
                          <a:latin typeface="+mj-lt"/>
                        </a:rPr>
                        <a:t>Sewwandi</a:t>
                      </a:r>
                      <a:r>
                        <a:rPr lang="en-US" sz="1050" dirty="0">
                          <a:effectLst/>
                          <a:latin typeface="+mj-lt"/>
                        </a:rPr>
                        <a:t> M.G.S.I</a:t>
                      </a:r>
                      <a:endParaRPr lang="en-US" sz="1050" dirty="0">
                        <a:effectLst/>
                        <a:latin typeface="+mj-lt"/>
                        <a:ea typeface="Calibri"/>
                        <a:cs typeface="Times New Roman"/>
                      </a:endParaRPr>
                    </a:p>
                  </a:txBody>
                  <a:tcPr marL="68580" marR="68580" marT="0" marB="0" anchor="ctr"/>
                </a:tc>
                <a:tc>
                  <a:txBody>
                    <a:bodyPr/>
                    <a:lstStyle/>
                    <a:p>
                      <a:pPr marL="0" marR="0" algn="ctr">
                        <a:lnSpc>
                          <a:spcPct val="115000"/>
                        </a:lnSpc>
                        <a:spcBef>
                          <a:spcPts val="0"/>
                        </a:spcBef>
                        <a:spcAft>
                          <a:spcPts val="0"/>
                        </a:spcAft>
                      </a:pPr>
                      <a:endParaRPr lang="en-US" sz="1050" dirty="0" smtClean="0">
                        <a:effectLst/>
                        <a:latin typeface="+mj-lt"/>
                      </a:endParaRPr>
                    </a:p>
                    <a:p>
                      <a:pPr marL="0" marR="0" algn="ctr">
                        <a:lnSpc>
                          <a:spcPct val="115000"/>
                        </a:lnSpc>
                        <a:spcBef>
                          <a:spcPts val="0"/>
                        </a:spcBef>
                        <a:spcAft>
                          <a:spcPts val="0"/>
                        </a:spcAft>
                      </a:pPr>
                      <a:r>
                        <a:rPr lang="en-US" sz="1050" dirty="0" smtClean="0">
                          <a:effectLst/>
                          <a:latin typeface="+mj-lt"/>
                        </a:rPr>
                        <a:t>Documentation</a:t>
                      </a:r>
                      <a:endParaRPr lang="en-US" sz="1050" dirty="0">
                        <a:effectLst/>
                        <a:latin typeface="+mj-lt"/>
                      </a:endParaRPr>
                    </a:p>
                    <a:p>
                      <a:pPr marL="0" marR="0" algn="ctr">
                        <a:lnSpc>
                          <a:spcPct val="115000"/>
                        </a:lnSpc>
                        <a:spcBef>
                          <a:spcPts val="0"/>
                        </a:spcBef>
                        <a:spcAft>
                          <a:spcPts val="0"/>
                        </a:spcAft>
                      </a:pPr>
                      <a:r>
                        <a:rPr lang="en-US" sz="1050" dirty="0" smtClean="0">
                          <a:effectLst/>
                          <a:latin typeface="+mj-lt"/>
                        </a:rPr>
                        <a:t>Register &amp; Login Page</a:t>
                      </a:r>
                    </a:p>
                    <a:p>
                      <a:pPr marL="0" marR="0" algn="ctr">
                        <a:lnSpc>
                          <a:spcPct val="115000"/>
                        </a:lnSpc>
                        <a:spcBef>
                          <a:spcPts val="0"/>
                        </a:spcBef>
                        <a:spcAft>
                          <a:spcPts val="0"/>
                        </a:spcAft>
                      </a:pPr>
                      <a:r>
                        <a:rPr lang="en-US" sz="1050" dirty="0" smtClean="0">
                          <a:effectLst/>
                          <a:latin typeface="+mj-lt"/>
                        </a:rPr>
                        <a:t>Smart</a:t>
                      </a:r>
                      <a:r>
                        <a:rPr lang="en-US" sz="1050" baseline="0" dirty="0" smtClean="0">
                          <a:effectLst/>
                          <a:latin typeface="+mj-lt"/>
                        </a:rPr>
                        <a:t> Search Filter in Recipes</a:t>
                      </a:r>
                    </a:p>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050" dirty="0" smtClean="0">
                          <a:effectLst/>
                          <a:latin typeface="+mj-lt"/>
                          <a:ea typeface="Calibri"/>
                          <a:cs typeface="Times New Roman"/>
                        </a:rPr>
                        <a:t>UI Designing</a:t>
                      </a:r>
                    </a:p>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US" sz="1050" dirty="0" smtClean="0">
                        <a:effectLst/>
                        <a:latin typeface="+mj-lt"/>
                        <a:ea typeface="Calibri"/>
                        <a:cs typeface="Times New Roman"/>
                      </a:endParaRPr>
                    </a:p>
                  </a:txBody>
                  <a:tcPr marL="68580" marR="68580" marT="0" marB="0"/>
                </a:tc>
              </a:tr>
              <a:tr h="1282083">
                <a:tc>
                  <a:txBody>
                    <a:bodyPr/>
                    <a:lstStyle/>
                    <a:p>
                      <a:pPr marL="0" marR="0" algn="ctr">
                        <a:lnSpc>
                          <a:spcPct val="150000"/>
                        </a:lnSpc>
                        <a:spcBef>
                          <a:spcPts val="0"/>
                        </a:spcBef>
                        <a:spcAft>
                          <a:spcPts val="0"/>
                        </a:spcAft>
                      </a:pPr>
                      <a:r>
                        <a:rPr lang="en-US" sz="1050" b="1" dirty="0">
                          <a:solidFill>
                            <a:schemeClr val="bg1"/>
                          </a:solidFill>
                          <a:effectLst/>
                          <a:latin typeface="+mj-lt"/>
                        </a:rPr>
                        <a:t>UWU/CST/18/054</a:t>
                      </a:r>
                      <a:endParaRPr lang="en-US" sz="1050" b="1" dirty="0">
                        <a:solidFill>
                          <a:schemeClr val="bg1"/>
                        </a:solidFill>
                        <a:effectLst/>
                        <a:latin typeface="+mj-lt"/>
                        <a:ea typeface="Calibri"/>
                        <a:cs typeface="Times New Roman"/>
                      </a:endParaRPr>
                    </a:p>
                  </a:txBody>
                  <a:tcPr marL="68580" marR="68580" marT="0" marB="0" anchor="ctr"/>
                </a:tc>
                <a:tc>
                  <a:txBody>
                    <a:bodyPr/>
                    <a:lstStyle/>
                    <a:p>
                      <a:pPr marL="0" marR="0" algn="ctr">
                        <a:lnSpc>
                          <a:spcPct val="150000"/>
                        </a:lnSpc>
                        <a:spcBef>
                          <a:spcPts val="0"/>
                        </a:spcBef>
                        <a:spcAft>
                          <a:spcPts val="0"/>
                        </a:spcAft>
                      </a:pPr>
                      <a:r>
                        <a:rPr lang="en-US" sz="1050" dirty="0">
                          <a:effectLst/>
                          <a:latin typeface="+mj-lt"/>
                        </a:rPr>
                        <a:t>Kumara R.M.R.S.C</a:t>
                      </a:r>
                      <a:endParaRPr lang="en-US" sz="1050" dirty="0">
                        <a:effectLst/>
                        <a:latin typeface="+mj-lt"/>
                        <a:ea typeface="Calibri"/>
                        <a:cs typeface="Times New Roman"/>
                      </a:endParaRPr>
                    </a:p>
                  </a:txBody>
                  <a:tcPr marL="68580" marR="68580" marT="0" marB="0" anchor="ctr"/>
                </a:tc>
                <a:tc>
                  <a:txBody>
                    <a:bodyPr/>
                    <a:lstStyle/>
                    <a:p>
                      <a:pPr marL="0" marR="0" algn="ctr">
                        <a:lnSpc>
                          <a:spcPct val="115000"/>
                        </a:lnSpc>
                        <a:spcBef>
                          <a:spcPts val="0"/>
                        </a:spcBef>
                        <a:spcAft>
                          <a:spcPts val="0"/>
                        </a:spcAft>
                      </a:pPr>
                      <a:endParaRPr lang="en-US" sz="1050" dirty="0" smtClean="0">
                        <a:effectLst/>
                        <a:latin typeface="+mj-lt"/>
                      </a:endParaRPr>
                    </a:p>
                    <a:p>
                      <a:pPr marL="0" marR="0" algn="ctr">
                        <a:lnSpc>
                          <a:spcPct val="115000"/>
                        </a:lnSpc>
                        <a:spcBef>
                          <a:spcPts val="0"/>
                        </a:spcBef>
                        <a:spcAft>
                          <a:spcPts val="0"/>
                        </a:spcAft>
                      </a:pPr>
                      <a:r>
                        <a:rPr lang="en-US" sz="1050" dirty="0" smtClean="0">
                          <a:effectLst/>
                          <a:latin typeface="+mj-lt"/>
                        </a:rPr>
                        <a:t>Services </a:t>
                      </a:r>
                      <a:r>
                        <a:rPr lang="en-US" sz="1050" dirty="0">
                          <a:effectLst/>
                          <a:latin typeface="+mj-lt"/>
                        </a:rPr>
                        <a:t>Marketing </a:t>
                      </a:r>
                      <a:r>
                        <a:rPr lang="en-US" sz="1050" dirty="0" smtClean="0">
                          <a:effectLst/>
                          <a:latin typeface="+mj-lt"/>
                        </a:rPr>
                        <a:t>Platform</a:t>
                      </a:r>
                    </a:p>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050" dirty="0" smtClean="0">
                          <a:effectLst/>
                          <a:latin typeface="+mj-lt"/>
                        </a:rPr>
                        <a:t>Smart</a:t>
                      </a:r>
                      <a:r>
                        <a:rPr lang="en-US" sz="1050" baseline="0" dirty="0" smtClean="0">
                          <a:effectLst/>
                          <a:latin typeface="+mj-lt"/>
                        </a:rPr>
                        <a:t> Search Filter in </a:t>
                      </a:r>
                      <a:r>
                        <a:rPr lang="en-US" sz="1050" dirty="0" smtClean="0">
                          <a:effectLst/>
                          <a:latin typeface="+mj-lt"/>
                        </a:rPr>
                        <a:t>Services Marketing Platform</a:t>
                      </a:r>
                    </a:p>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050" dirty="0" smtClean="0">
                          <a:effectLst/>
                          <a:latin typeface="+mj-lt"/>
                        </a:rPr>
                        <a:t>User Profile Management</a:t>
                      </a:r>
                    </a:p>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050" dirty="0" smtClean="0">
                          <a:effectLst/>
                          <a:latin typeface="+mj-lt"/>
                          <a:ea typeface="Calibri"/>
                          <a:cs typeface="Times New Roman"/>
                        </a:rPr>
                        <a:t>UI Designing</a:t>
                      </a:r>
                    </a:p>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en-US" sz="1050" dirty="0" smtClean="0">
                        <a:effectLst/>
                        <a:latin typeface="+mj-lt"/>
                      </a:endParaRPr>
                    </a:p>
                  </a:txBody>
                  <a:tcPr marL="68580" marR="68580" marT="0" marB="0"/>
                </a:tc>
              </a:tr>
            </a:tbl>
          </a:graphicData>
        </a:graphic>
      </p:graphicFrame>
      <p:sp>
        <p:nvSpPr>
          <p:cNvPr id="5" name="Slide Number Placeholder 4"/>
          <p:cNvSpPr>
            <a:spLocks noGrp="1"/>
          </p:cNvSpPr>
          <p:nvPr>
            <p:ph type="sldNum" idx="12"/>
          </p:nvPr>
        </p:nvSpPr>
        <p:spPr/>
        <p:txBody>
          <a:bodyPr/>
          <a:lstStyle/>
          <a:p>
            <a:fld id="{00000000-1234-1234-1234-123412341234}" type="slidenum">
              <a:rPr lang="en" smtClean="0">
                <a:solidFill>
                  <a:srgbClr val="FFFFFF"/>
                </a:solidFill>
              </a:rPr>
              <a:pPr/>
              <a:t>16</a:t>
            </a:fld>
            <a:endParaRPr lang="en">
              <a:solidFill>
                <a:srgbClr val="FFFFFF"/>
              </a:solidFill>
            </a:endParaRPr>
          </a:p>
        </p:txBody>
      </p:sp>
    </p:spTree>
    <p:extLst>
      <p:ext uri="{BB962C8B-B14F-4D97-AF65-F5344CB8AC3E}">
        <p14:creationId xmlns:p14="http://schemas.microsoft.com/office/powerpoint/2010/main" val="31450353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17</a:t>
            </a:fld>
            <a:endParaRPr lang="en">
              <a:solidFill>
                <a:srgbClr val="FFFFFF"/>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1666315" y="3124200"/>
            <a:ext cx="6150593" cy="1061829"/>
          </a:xfrm>
          <a:prstGeom prst="rect">
            <a:avLst/>
          </a:prstGeom>
        </p:spPr>
        <p:txBody>
          <a:bodyPr wrap="none">
            <a:spAutoFit/>
          </a:bodyPr>
          <a:lstStyle/>
          <a:p>
            <a:pPr algn="ctr"/>
            <a:r>
              <a:rPr lang="en-US" sz="6300" dirty="0">
                <a:ln w="38100">
                  <a:solidFill>
                    <a:schemeClr val="accent2">
                      <a:lumMod val="50000"/>
                    </a:schemeClr>
                  </a:solidFill>
                  <a:prstDash val="solid"/>
                  <a:miter lim="800000"/>
                </a:ln>
                <a:solidFill>
                  <a:schemeClr val="bg1"/>
                </a:solidFill>
                <a:effectLst>
                  <a:glow rad="101600">
                    <a:schemeClr val="accent2">
                      <a:satMod val="175000"/>
                      <a:alpha val="40000"/>
                    </a:schemeClr>
                  </a:glow>
                  <a:outerShdw blurRad="25500" dist="23000" dir="7020000" algn="tl">
                    <a:srgbClr val="000000">
                      <a:alpha val="50000"/>
                    </a:srgbClr>
                  </a:outerShdw>
                </a:effectLst>
                <a:latin typeface="Arial Black" pitchFamily="34" charset="0"/>
              </a:rPr>
              <a:t>THANK YOU !</a:t>
            </a:r>
          </a:p>
        </p:txBody>
      </p:sp>
    </p:spTree>
    <p:extLst>
      <p:ext uri="{BB962C8B-B14F-4D97-AF65-F5344CB8AC3E}">
        <p14:creationId xmlns:p14="http://schemas.microsoft.com/office/powerpoint/2010/main" val="2088826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30FA3CC-B72B-4ABC-A853-865F965596CE}"/>
              </a:ext>
            </a:extLst>
          </p:cNvPr>
          <p:cNvSpPr/>
          <p:nvPr/>
        </p:nvSpPr>
        <p:spPr>
          <a:xfrm>
            <a:off x="2895600" y="0"/>
            <a:ext cx="6248400" cy="6858000"/>
          </a:xfrm>
          <a:prstGeom prst="rect">
            <a:avLst/>
          </a:prstGeom>
          <a:solidFill>
            <a:srgbClr val="FCE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Box 19">
            <a:extLst>
              <a:ext uri="{FF2B5EF4-FFF2-40B4-BE49-F238E27FC236}">
                <a16:creationId xmlns="" xmlns:a16="http://schemas.microsoft.com/office/drawing/2014/main" id="{8D6579FB-80AA-4EBF-AE14-BA4BC4C2CF12}"/>
              </a:ext>
            </a:extLst>
          </p:cNvPr>
          <p:cNvSpPr txBox="1"/>
          <p:nvPr/>
        </p:nvSpPr>
        <p:spPr>
          <a:xfrm>
            <a:off x="4114800" y="30034"/>
            <a:ext cx="4757057" cy="1015663"/>
          </a:xfrm>
          <a:prstGeom prst="rect">
            <a:avLst/>
          </a:prstGeom>
          <a:noFill/>
        </p:spPr>
        <p:txBody>
          <a:bodyPr wrap="square" rtlCol="0" anchor="ctr">
            <a:spAutoFit/>
          </a:bodyPr>
          <a:lstStyle/>
          <a:p>
            <a:r>
              <a:rPr lang="en-US" altLang="ko-KR" sz="6000" b="1" dirty="0" smtClean="0">
                <a:solidFill>
                  <a:prstClr val="black">
                    <a:lumMod val="85000"/>
                    <a:lumOff val="15000"/>
                  </a:prstClr>
                </a:solidFill>
                <a:latin typeface="Adobe Song Std L"/>
                <a:cs typeface="Arial" pitchFamily="34" charset="0"/>
              </a:rPr>
              <a:t>CONTENTS</a:t>
            </a:r>
            <a:endParaRPr lang="ko-KR" altLang="en-US" sz="6000" b="1" dirty="0">
              <a:solidFill>
                <a:prstClr val="black">
                  <a:lumMod val="85000"/>
                  <a:lumOff val="15000"/>
                </a:prstClr>
              </a:solidFill>
              <a:latin typeface="Adobe Song Std L"/>
              <a:cs typeface="Arial" pitchFamily="34" charset="0"/>
            </a:endParaRPr>
          </a:p>
        </p:txBody>
      </p:sp>
      <p:sp>
        <p:nvSpPr>
          <p:cNvPr id="7" name="TextBox 6">
            <a:extLst>
              <a:ext uri="{FF2B5EF4-FFF2-40B4-BE49-F238E27FC236}">
                <a16:creationId xmlns="" xmlns:a16="http://schemas.microsoft.com/office/drawing/2014/main" id="{59F48B79-1B1E-4ADE-A97A-EB5CBB77FA9B}"/>
              </a:ext>
            </a:extLst>
          </p:cNvPr>
          <p:cNvSpPr txBox="1"/>
          <p:nvPr/>
        </p:nvSpPr>
        <p:spPr>
          <a:xfrm>
            <a:off x="4798428" y="1259372"/>
            <a:ext cx="4359749" cy="523220"/>
          </a:xfrm>
          <a:prstGeom prst="rect">
            <a:avLst/>
          </a:prstGeom>
          <a:noFill/>
        </p:spPr>
        <p:txBody>
          <a:bodyPr wrap="square" rtlCol="0">
            <a:spAutoFit/>
          </a:bodyPr>
          <a:lstStyle/>
          <a:p>
            <a:r>
              <a:rPr lang="en-US" altLang="ko-KR" sz="2800" b="1" dirty="0" smtClean="0">
                <a:solidFill>
                  <a:prstClr val="black">
                    <a:lumMod val="75000"/>
                    <a:lumOff val="25000"/>
                  </a:prstClr>
                </a:solidFill>
                <a:cs typeface="Arial" pitchFamily="34" charset="0"/>
              </a:rPr>
              <a:t>INTRODUCTION</a:t>
            </a:r>
            <a:endParaRPr lang="ko-KR" altLang="en-US" sz="2800" b="1" dirty="0">
              <a:solidFill>
                <a:prstClr val="black">
                  <a:lumMod val="75000"/>
                  <a:lumOff val="25000"/>
                </a:prstClr>
              </a:solidFill>
              <a:cs typeface="Arial" pitchFamily="34" charset="0"/>
            </a:endParaRPr>
          </a:p>
        </p:txBody>
      </p:sp>
      <p:sp>
        <p:nvSpPr>
          <p:cNvPr id="11" name="TextBox 10">
            <a:extLst>
              <a:ext uri="{FF2B5EF4-FFF2-40B4-BE49-F238E27FC236}">
                <a16:creationId xmlns="" xmlns:a16="http://schemas.microsoft.com/office/drawing/2014/main" id="{72CFC723-C4C9-4A98-9521-EB7422E5E1C4}"/>
              </a:ext>
            </a:extLst>
          </p:cNvPr>
          <p:cNvSpPr txBox="1"/>
          <p:nvPr/>
        </p:nvSpPr>
        <p:spPr>
          <a:xfrm>
            <a:off x="3886200" y="1134181"/>
            <a:ext cx="780488" cy="1323439"/>
          </a:xfrm>
          <a:prstGeom prst="rect">
            <a:avLst/>
          </a:prstGeom>
          <a:noFill/>
        </p:spPr>
        <p:txBody>
          <a:bodyPr wrap="square" lIns="108000" rIns="108000" rtlCol="0">
            <a:spAutoFit/>
          </a:bodyPr>
          <a:lstStyle/>
          <a:p>
            <a:pPr algn="ctr"/>
            <a:r>
              <a:rPr lang="en-US" altLang="ko-KR" sz="4000" b="1" dirty="0" smtClean="0">
                <a:solidFill>
                  <a:srgbClr val="DC3539"/>
                </a:solidFill>
                <a:cs typeface="Arial" pitchFamily="34" charset="0"/>
              </a:rPr>
              <a:t>01</a:t>
            </a:r>
            <a:endParaRPr lang="ko-KR" altLang="en-US" sz="4000" b="1" dirty="0">
              <a:solidFill>
                <a:srgbClr val="DC3539"/>
              </a:solidFill>
              <a:cs typeface="Arial" pitchFamily="34" charset="0"/>
            </a:endParaRPr>
          </a:p>
        </p:txBody>
      </p:sp>
      <p:sp>
        <p:nvSpPr>
          <p:cNvPr id="42" name="TextBox 41">
            <a:extLst>
              <a:ext uri="{FF2B5EF4-FFF2-40B4-BE49-F238E27FC236}">
                <a16:creationId xmlns="" xmlns:a16="http://schemas.microsoft.com/office/drawing/2014/main" id="{B99580E8-EF7E-4F3B-9C52-2EBB69971B17}"/>
              </a:ext>
            </a:extLst>
          </p:cNvPr>
          <p:cNvSpPr txBox="1"/>
          <p:nvPr/>
        </p:nvSpPr>
        <p:spPr>
          <a:xfrm>
            <a:off x="3886200" y="1930326"/>
            <a:ext cx="780488" cy="1323439"/>
          </a:xfrm>
          <a:prstGeom prst="rect">
            <a:avLst/>
          </a:prstGeom>
          <a:noFill/>
        </p:spPr>
        <p:txBody>
          <a:bodyPr wrap="square" lIns="108000" rIns="108000" rtlCol="0">
            <a:spAutoFit/>
          </a:bodyPr>
          <a:lstStyle/>
          <a:p>
            <a:pPr algn="ctr"/>
            <a:r>
              <a:rPr lang="en-US" altLang="ko-KR" sz="4000" b="1" dirty="0">
                <a:solidFill>
                  <a:srgbClr val="F1CF01"/>
                </a:solidFill>
                <a:cs typeface="Arial" pitchFamily="34" charset="0"/>
              </a:rPr>
              <a:t>02</a:t>
            </a:r>
            <a:endParaRPr lang="ko-KR" altLang="en-US" sz="4000" b="1" dirty="0">
              <a:solidFill>
                <a:srgbClr val="F1CF01"/>
              </a:solidFill>
              <a:cs typeface="Arial" pitchFamily="34" charset="0"/>
            </a:endParaRPr>
          </a:p>
        </p:txBody>
      </p:sp>
      <p:sp>
        <p:nvSpPr>
          <p:cNvPr id="47" name="TextBox 46">
            <a:extLst>
              <a:ext uri="{FF2B5EF4-FFF2-40B4-BE49-F238E27FC236}">
                <a16:creationId xmlns="" xmlns:a16="http://schemas.microsoft.com/office/drawing/2014/main" id="{F5B2B22C-C34C-4A51-905A-3F259E5BBF74}"/>
              </a:ext>
            </a:extLst>
          </p:cNvPr>
          <p:cNvSpPr txBox="1"/>
          <p:nvPr/>
        </p:nvSpPr>
        <p:spPr>
          <a:xfrm>
            <a:off x="3886200" y="2761263"/>
            <a:ext cx="780488" cy="1323439"/>
          </a:xfrm>
          <a:prstGeom prst="rect">
            <a:avLst/>
          </a:prstGeom>
          <a:noFill/>
        </p:spPr>
        <p:txBody>
          <a:bodyPr wrap="square" lIns="108000" rIns="108000" rtlCol="0">
            <a:spAutoFit/>
          </a:bodyPr>
          <a:lstStyle/>
          <a:p>
            <a:pPr algn="ctr"/>
            <a:r>
              <a:rPr lang="en-US" altLang="ko-KR" sz="4000" b="1" dirty="0">
                <a:solidFill>
                  <a:srgbClr val="449074"/>
                </a:solidFill>
                <a:cs typeface="Arial" pitchFamily="34" charset="0"/>
              </a:rPr>
              <a:t>03</a:t>
            </a:r>
            <a:endParaRPr lang="ko-KR" altLang="en-US" sz="4000" b="1" dirty="0">
              <a:solidFill>
                <a:srgbClr val="449074"/>
              </a:solidFill>
              <a:cs typeface="Arial" pitchFamily="34" charset="0"/>
            </a:endParaRPr>
          </a:p>
        </p:txBody>
      </p:sp>
      <p:sp>
        <p:nvSpPr>
          <p:cNvPr id="52" name="TextBox 51">
            <a:extLst>
              <a:ext uri="{FF2B5EF4-FFF2-40B4-BE49-F238E27FC236}">
                <a16:creationId xmlns="" xmlns:a16="http://schemas.microsoft.com/office/drawing/2014/main" id="{773B8366-EF8B-4544-A767-508A43629B08}"/>
              </a:ext>
            </a:extLst>
          </p:cNvPr>
          <p:cNvSpPr txBox="1"/>
          <p:nvPr/>
        </p:nvSpPr>
        <p:spPr>
          <a:xfrm>
            <a:off x="3886200" y="3600930"/>
            <a:ext cx="780488" cy="1323439"/>
          </a:xfrm>
          <a:prstGeom prst="rect">
            <a:avLst/>
          </a:prstGeom>
          <a:noFill/>
        </p:spPr>
        <p:txBody>
          <a:bodyPr wrap="square" lIns="108000" rIns="108000" rtlCol="0">
            <a:spAutoFit/>
          </a:bodyPr>
          <a:lstStyle/>
          <a:p>
            <a:pPr algn="ctr"/>
            <a:r>
              <a:rPr lang="en-US" altLang="ko-KR" sz="4000" b="1" dirty="0">
                <a:solidFill>
                  <a:srgbClr val="1764B9"/>
                </a:solidFill>
                <a:cs typeface="Arial" pitchFamily="34" charset="0"/>
              </a:rPr>
              <a:t>04</a:t>
            </a:r>
            <a:endParaRPr lang="ko-KR" altLang="en-US" sz="4000" b="1" dirty="0">
              <a:solidFill>
                <a:srgbClr val="1764B9"/>
              </a:solidFill>
              <a:cs typeface="Arial" pitchFamily="34" charset="0"/>
            </a:endParaRPr>
          </a:p>
        </p:txBody>
      </p:sp>
      <p:pic>
        <p:nvPicPr>
          <p:cNvPr id="24" name="Google Shape;105;p13"/>
          <p:cNvPicPr preferRelativeResize="0"/>
          <p:nvPr/>
        </p:nvPicPr>
        <p:blipFill rotWithShape="1">
          <a:blip r:embed="rId2">
            <a:alphaModFix/>
          </a:blip>
          <a:srcRect l="15658" r="15665"/>
          <a:stretch/>
        </p:blipFill>
        <p:spPr>
          <a:xfrm>
            <a:off x="-5316" y="1"/>
            <a:ext cx="3739116" cy="6858000"/>
          </a:xfrm>
          <a:prstGeom prst="rect">
            <a:avLst/>
          </a:prstGeom>
          <a:noFill/>
          <a:ln w="9525" cap="flat" cmpd="sng">
            <a:solidFill>
              <a:schemeClr val="lt1"/>
            </a:solidFill>
            <a:prstDash val="solid"/>
            <a:miter lim="8000"/>
            <a:headEnd type="none" w="sm" len="sm"/>
            <a:tailEnd type="none" w="sm" len="sm"/>
          </a:ln>
        </p:spPr>
      </p:pic>
      <p:sp>
        <p:nvSpPr>
          <p:cNvPr id="25" name="TextBox 24">
            <a:extLst>
              <a:ext uri="{FF2B5EF4-FFF2-40B4-BE49-F238E27FC236}">
                <a16:creationId xmlns="" xmlns:a16="http://schemas.microsoft.com/office/drawing/2014/main" id="{773B8366-EF8B-4544-A767-508A43629B08}"/>
              </a:ext>
            </a:extLst>
          </p:cNvPr>
          <p:cNvSpPr txBox="1"/>
          <p:nvPr/>
        </p:nvSpPr>
        <p:spPr>
          <a:xfrm>
            <a:off x="3886200" y="4457096"/>
            <a:ext cx="780488" cy="707886"/>
          </a:xfrm>
          <a:prstGeom prst="rect">
            <a:avLst/>
          </a:prstGeom>
          <a:noFill/>
        </p:spPr>
        <p:txBody>
          <a:bodyPr wrap="square" lIns="108000" rIns="108000" rtlCol="0">
            <a:spAutoFit/>
          </a:bodyPr>
          <a:lstStyle/>
          <a:p>
            <a:pPr algn="ctr"/>
            <a:r>
              <a:rPr lang="en-US" altLang="ko-KR" sz="4000" b="1" dirty="0" smtClean="0">
                <a:solidFill>
                  <a:schemeClr val="accent6">
                    <a:lumMod val="50000"/>
                  </a:schemeClr>
                </a:solidFill>
                <a:cs typeface="Arial" pitchFamily="34" charset="0"/>
              </a:rPr>
              <a:t>05</a:t>
            </a:r>
            <a:endParaRPr lang="ko-KR" altLang="en-US" sz="4000" b="1" dirty="0">
              <a:solidFill>
                <a:schemeClr val="accent6">
                  <a:lumMod val="50000"/>
                </a:schemeClr>
              </a:solidFill>
              <a:cs typeface="Arial" pitchFamily="34" charset="0"/>
            </a:endParaRPr>
          </a:p>
        </p:txBody>
      </p:sp>
      <p:sp>
        <p:nvSpPr>
          <p:cNvPr id="26" name="TextBox 25">
            <a:extLst>
              <a:ext uri="{FF2B5EF4-FFF2-40B4-BE49-F238E27FC236}">
                <a16:creationId xmlns="" xmlns:a16="http://schemas.microsoft.com/office/drawing/2014/main" id="{773B8366-EF8B-4544-A767-508A43629B08}"/>
              </a:ext>
            </a:extLst>
          </p:cNvPr>
          <p:cNvSpPr txBox="1"/>
          <p:nvPr/>
        </p:nvSpPr>
        <p:spPr>
          <a:xfrm>
            <a:off x="3886200" y="5331208"/>
            <a:ext cx="780488" cy="707886"/>
          </a:xfrm>
          <a:prstGeom prst="rect">
            <a:avLst/>
          </a:prstGeom>
          <a:noFill/>
        </p:spPr>
        <p:txBody>
          <a:bodyPr wrap="square" lIns="108000" rIns="108000" rtlCol="0">
            <a:spAutoFit/>
          </a:bodyPr>
          <a:lstStyle/>
          <a:p>
            <a:pPr algn="ctr"/>
            <a:r>
              <a:rPr lang="en-US" altLang="ko-KR" sz="4000" b="1" dirty="0" smtClean="0">
                <a:solidFill>
                  <a:schemeClr val="accent6">
                    <a:lumMod val="75000"/>
                  </a:schemeClr>
                </a:solidFill>
                <a:cs typeface="Arial" pitchFamily="34" charset="0"/>
              </a:rPr>
              <a:t>06</a:t>
            </a:r>
            <a:endParaRPr lang="ko-KR" altLang="en-US" sz="4000" b="1" dirty="0">
              <a:solidFill>
                <a:schemeClr val="accent6">
                  <a:lumMod val="75000"/>
                </a:schemeClr>
              </a:solidFill>
              <a:cs typeface="Arial" pitchFamily="34" charset="0"/>
            </a:endParaRPr>
          </a:p>
        </p:txBody>
      </p:sp>
      <p:sp>
        <p:nvSpPr>
          <p:cNvPr id="27" name="TextBox 26">
            <a:extLst>
              <a:ext uri="{FF2B5EF4-FFF2-40B4-BE49-F238E27FC236}">
                <a16:creationId xmlns="" xmlns:a16="http://schemas.microsoft.com/office/drawing/2014/main" id="{773B8366-EF8B-4544-A767-508A43629B08}"/>
              </a:ext>
            </a:extLst>
          </p:cNvPr>
          <p:cNvSpPr txBox="1"/>
          <p:nvPr/>
        </p:nvSpPr>
        <p:spPr>
          <a:xfrm>
            <a:off x="3886200" y="6038896"/>
            <a:ext cx="780488" cy="707886"/>
          </a:xfrm>
          <a:prstGeom prst="rect">
            <a:avLst/>
          </a:prstGeom>
          <a:noFill/>
        </p:spPr>
        <p:txBody>
          <a:bodyPr wrap="square" lIns="108000" rIns="108000" rtlCol="0">
            <a:spAutoFit/>
          </a:bodyPr>
          <a:lstStyle/>
          <a:p>
            <a:pPr algn="ctr"/>
            <a:r>
              <a:rPr lang="en-US" altLang="ko-KR" sz="4000" b="1" dirty="0" smtClean="0">
                <a:solidFill>
                  <a:srgbClr val="BB156C"/>
                </a:solidFill>
                <a:cs typeface="Arial" pitchFamily="34" charset="0"/>
              </a:rPr>
              <a:t>07</a:t>
            </a:r>
            <a:endParaRPr lang="ko-KR" altLang="en-US" sz="4000" b="1" dirty="0">
              <a:solidFill>
                <a:srgbClr val="BB156C"/>
              </a:solidFill>
              <a:cs typeface="Arial" pitchFamily="34" charset="0"/>
            </a:endParaRPr>
          </a:p>
        </p:txBody>
      </p:sp>
      <p:sp>
        <p:nvSpPr>
          <p:cNvPr id="28" name="TextBox 27">
            <a:extLst>
              <a:ext uri="{FF2B5EF4-FFF2-40B4-BE49-F238E27FC236}">
                <a16:creationId xmlns="" xmlns:a16="http://schemas.microsoft.com/office/drawing/2014/main" id="{59F48B79-1B1E-4ADE-A97A-EB5CBB77FA9B}"/>
              </a:ext>
            </a:extLst>
          </p:cNvPr>
          <p:cNvSpPr txBox="1"/>
          <p:nvPr/>
        </p:nvSpPr>
        <p:spPr>
          <a:xfrm>
            <a:off x="4798428" y="2068826"/>
            <a:ext cx="4359749" cy="523220"/>
          </a:xfrm>
          <a:prstGeom prst="rect">
            <a:avLst/>
          </a:prstGeom>
          <a:noFill/>
        </p:spPr>
        <p:txBody>
          <a:bodyPr wrap="square" rtlCol="0">
            <a:spAutoFit/>
          </a:bodyPr>
          <a:lstStyle/>
          <a:p>
            <a:r>
              <a:rPr lang="en-US" altLang="ko-KR" sz="2800" b="1" dirty="0" smtClean="0">
                <a:solidFill>
                  <a:prstClr val="black">
                    <a:lumMod val="75000"/>
                    <a:lumOff val="25000"/>
                  </a:prstClr>
                </a:solidFill>
                <a:cs typeface="Arial" pitchFamily="34" charset="0"/>
              </a:rPr>
              <a:t>OBJECTIVES</a:t>
            </a:r>
            <a:endParaRPr lang="ko-KR" altLang="en-US" sz="2800" b="1" dirty="0">
              <a:solidFill>
                <a:prstClr val="black">
                  <a:lumMod val="75000"/>
                  <a:lumOff val="25000"/>
                </a:prstClr>
              </a:solidFill>
              <a:cs typeface="Arial" pitchFamily="34" charset="0"/>
            </a:endParaRPr>
          </a:p>
        </p:txBody>
      </p:sp>
      <p:sp>
        <p:nvSpPr>
          <p:cNvPr id="29" name="TextBox 28">
            <a:extLst>
              <a:ext uri="{FF2B5EF4-FFF2-40B4-BE49-F238E27FC236}">
                <a16:creationId xmlns="" xmlns:a16="http://schemas.microsoft.com/office/drawing/2014/main" id="{59F48B79-1B1E-4ADE-A97A-EB5CBB77FA9B}"/>
              </a:ext>
            </a:extLst>
          </p:cNvPr>
          <p:cNvSpPr txBox="1"/>
          <p:nvPr/>
        </p:nvSpPr>
        <p:spPr>
          <a:xfrm>
            <a:off x="4784251" y="2899763"/>
            <a:ext cx="4359749" cy="523220"/>
          </a:xfrm>
          <a:prstGeom prst="rect">
            <a:avLst/>
          </a:prstGeom>
          <a:noFill/>
        </p:spPr>
        <p:txBody>
          <a:bodyPr wrap="square" rtlCol="0">
            <a:spAutoFit/>
          </a:bodyPr>
          <a:lstStyle/>
          <a:p>
            <a:r>
              <a:rPr lang="en-US" altLang="ko-KR" sz="2800" b="1" dirty="0" smtClean="0">
                <a:solidFill>
                  <a:prstClr val="black">
                    <a:lumMod val="75000"/>
                    <a:lumOff val="25000"/>
                  </a:prstClr>
                </a:solidFill>
                <a:cs typeface="Arial" pitchFamily="34" charset="0"/>
              </a:rPr>
              <a:t>METHODOLOGY</a:t>
            </a:r>
            <a:endParaRPr lang="ko-KR" altLang="en-US" sz="2800" b="1" dirty="0">
              <a:solidFill>
                <a:prstClr val="black">
                  <a:lumMod val="75000"/>
                  <a:lumOff val="25000"/>
                </a:prstClr>
              </a:solidFill>
              <a:cs typeface="Arial" pitchFamily="34" charset="0"/>
            </a:endParaRPr>
          </a:p>
        </p:txBody>
      </p:sp>
      <p:sp>
        <p:nvSpPr>
          <p:cNvPr id="30" name="TextBox 29">
            <a:extLst>
              <a:ext uri="{FF2B5EF4-FFF2-40B4-BE49-F238E27FC236}">
                <a16:creationId xmlns="" xmlns:a16="http://schemas.microsoft.com/office/drawing/2014/main" id="{59F48B79-1B1E-4ADE-A97A-EB5CBB77FA9B}"/>
              </a:ext>
            </a:extLst>
          </p:cNvPr>
          <p:cNvSpPr txBox="1"/>
          <p:nvPr/>
        </p:nvSpPr>
        <p:spPr>
          <a:xfrm>
            <a:off x="4768303" y="3747382"/>
            <a:ext cx="4359749" cy="523220"/>
          </a:xfrm>
          <a:prstGeom prst="rect">
            <a:avLst/>
          </a:prstGeom>
          <a:noFill/>
        </p:spPr>
        <p:txBody>
          <a:bodyPr wrap="square" rtlCol="0">
            <a:spAutoFit/>
          </a:bodyPr>
          <a:lstStyle/>
          <a:p>
            <a:r>
              <a:rPr lang="en-US" altLang="ko-KR" sz="2800" b="1" dirty="0" smtClean="0">
                <a:solidFill>
                  <a:prstClr val="black">
                    <a:lumMod val="75000"/>
                    <a:lumOff val="25000"/>
                  </a:prstClr>
                </a:solidFill>
                <a:cs typeface="Arial" pitchFamily="34" charset="0"/>
              </a:rPr>
              <a:t>REQUIREMENTS</a:t>
            </a:r>
            <a:endParaRPr lang="ko-KR" altLang="en-US" sz="2800" b="1" dirty="0">
              <a:solidFill>
                <a:prstClr val="black">
                  <a:lumMod val="75000"/>
                  <a:lumOff val="25000"/>
                </a:prstClr>
              </a:solidFill>
              <a:cs typeface="Arial" pitchFamily="34" charset="0"/>
            </a:endParaRPr>
          </a:p>
        </p:txBody>
      </p:sp>
      <p:sp>
        <p:nvSpPr>
          <p:cNvPr id="31" name="TextBox 30">
            <a:extLst>
              <a:ext uri="{FF2B5EF4-FFF2-40B4-BE49-F238E27FC236}">
                <a16:creationId xmlns="" xmlns:a16="http://schemas.microsoft.com/office/drawing/2014/main" id="{59F48B79-1B1E-4ADE-A97A-EB5CBB77FA9B}"/>
              </a:ext>
            </a:extLst>
          </p:cNvPr>
          <p:cNvSpPr txBox="1"/>
          <p:nvPr/>
        </p:nvSpPr>
        <p:spPr>
          <a:xfrm>
            <a:off x="4784250" y="4553718"/>
            <a:ext cx="4359749" cy="523220"/>
          </a:xfrm>
          <a:prstGeom prst="rect">
            <a:avLst/>
          </a:prstGeom>
          <a:noFill/>
        </p:spPr>
        <p:txBody>
          <a:bodyPr wrap="square" rtlCol="0">
            <a:spAutoFit/>
          </a:bodyPr>
          <a:lstStyle/>
          <a:p>
            <a:r>
              <a:rPr lang="en-US" altLang="ko-KR" sz="2800" b="1" dirty="0" smtClean="0">
                <a:solidFill>
                  <a:prstClr val="black">
                    <a:lumMod val="75000"/>
                    <a:lumOff val="25000"/>
                  </a:prstClr>
                </a:solidFill>
                <a:cs typeface="Arial" pitchFamily="34" charset="0"/>
              </a:rPr>
              <a:t>DEMONSTRATION</a:t>
            </a:r>
            <a:endParaRPr lang="ko-KR" altLang="en-US" sz="2800" b="1" dirty="0">
              <a:solidFill>
                <a:prstClr val="black">
                  <a:lumMod val="75000"/>
                  <a:lumOff val="25000"/>
                </a:prstClr>
              </a:solidFill>
              <a:cs typeface="Arial" pitchFamily="34" charset="0"/>
            </a:endParaRPr>
          </a:p>
        </p:txBody>
      </p:sp>
      <p:sp>
        <p:nvSpPr>
          <p:cNvPr id="32" name="TextBox 31">
            <a:extLst>
              <a:ext uri="{FF2B5EF4-FFF2-40B4-BE49-F238E27FC236}">
                <a16:creationId xmlns="" xmlns:a16="http://schemas.microsoft.com/office/drawing/2014/main" id="{59F48B79-1B1E-4ADE-A97A-EB5CBB77FA9B}"/>
              </a:ext>
            </a:extLst>
          </p:cNvPr>
          <p:cNvSpPr txBox="1"/>
          <p:nvPr/>
        </p:nvSpPr>
        <p:spPr>
          <a:xfrm>
            <a:off x="4796656" y="5423541"/>
            <a:ext cx="4359749" cy="523220"/>
          </a:xfrm>
          <a:prstGeom prst="rect">
            <a:avLst/>
          </a:prstGeom>
          <a:noFill/>
        </p:spPr>
        <p:txBody>
          <a:bodyPr wrap="square" rtlCol="0">
            <a:spAutoFit/>
          </a:bodyPr>
          <a:lstStyle/>
          <a:p>
            <a:r>
              <a:rPr lang="en-US" altLang="ko-KR" sz="2800" b="1" dirty="0" smtClean="0">
                <a:solidFill>
                  <a:prstClr val="black">
                    <a:lumMod val="75000"/>
                    <a:lumOff val="25000"/>
                  </a:prstClr>
                </a:solidFill>
                <a:cs typeface="Arial" pitchFamily="34" charset="0"/>
              </a:rPr>
              <a:t>PROJECT PLAN</a:t>
            </a:r>
            <a:endParaRPr lang="ko-KR" altLang="en-US" sz="2800" b="1" dirty="0">
              <a:solidFill>
                <a:prstClr val="black">
                  <a:lumMod val="75000"/>
                  <a:lumOff val="25000"/>
                </a:prstClr>
              </a:solidFill>
              <a:cs typeface="Arial" pitchFamily="34" charset="0"/>
            </a:endParaRPr>
          </a:p>
        </p:txBody>
      </p:sp>
      <p:sp>
        <p:nvSpPr>
          <p:cNvPr id="33" name="TextBox 32">
            <a:extLst>
              <a:ext uri="{FF2B5EF4-FFF2-40B4-BE49-F238E27FC236}">
                <a16:creationId xmlns="" xmlns:a16="http://schemas.microsoft.com/office/drawing/2014/main" id="{59F48B79-1B1E-4ADE-A97A-EB5CBB77FA9B}"/>
              </a:ext>
            </a:extLst>
          </p:cNvPr>
          <p:cNvSpPr txBox="1"/>
          <p:nvPr/>
        </p:nvSpPr>
        <p:spPr>
          <a:xfrm>
            <a:off x="4780706" y="6200041"/>
            <a:ext cx="4359749" cy="523220"/>
          </a:xfrm>
          <a:prstGeom prst="rect">
            <a:avLst/>
          </a:prstGeom>
          <a:noFill/>
        </p:spPr>
        <p:txBody>
          <a:bodyPr wrap="square" rtlCol="0">
            <a:spAutoFit/>
          </a:bodyPr>
          <a:lstStyle/>
          <a:p>
            <a:r>
              <a:rPr lang="en-US" altLang="ko-KR" sz="2800" b="1" dirty="0" smtClean="0">
                <a:solidFill>
                  <a:prstClr val="black">
                    <a:lumMod val="75000"/>
                    <a:lumOff val="25000"/>
                  </a:prstClr>
                </a:solidFill>
                <a:cs typeface="Arial" pitchFamily="34" charset="0"/>
              </a:rPr>
              <a:t>INDIVIDUAL CONTRIBUTION</a:t>
            </a:r>
            <a:endParaRPr lang="ko-KR" altLang="en-US" sz="2800" b="1" dirty="0">
              <a:solidFill>
                <a:prstClr val="black">
                  <a:lumMod val="75000"/>
                  <a:lumOff val="25000"/>
                </a:prstClr>
              </a:solidFill>
              <a:cs typeface="Arial" pitchFamily="34" charset="0"/>
            </a:endParaRPr>
          </a:p>
        </p:txBody>
      </p:sp>
    </p:spTree>
    <p:extLst>
      <p:ext uri="{BB962C8B-B14F-4D97-AF65-F5344CB8AC3E}">
        <p14:creationId xmlns:p14="http://schemas.microsoft.com/office/powerpoint/2010/main" val="10463848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50" name="Google Shape;350;p36"/>
          <p:cNvPicPr preferRelativeResize="0"/>
          <p:nvPr/>
        </p:nvPicPr>
        <p:blipFill rotWithShape="1">
          <a:blip r:embed="rId3">
            <a:alphaModFix/>
          </a:blip>
          <a:srcRect l="7380" r="7389"/>
          <a:stretch/>
        </p:blipFill>
        <p:spPr>
          <a:xfrm>
            <a:off x="6436203" y="406402"/>
            <a:ext cx="2402999" cy="5638799"/>
          </a:xfrm>
          <a:prstGeom prst="rect">
            <a:avLst/>
          </a:prstGeom>
          <a:noFill/>
          <a:ln w="9525" cap="flat" cmpd="sng">
            <a:solidFill>
              <a:schemeClr val="lt1"/>
            </a:solidFill>
            <a:prstDash val="solid"/>
            <a:miter lim="8000"/>
            <a:headEnd type="none" w="sm" len="sm"/>
            <a:tailEnd type="none" w="sm" len="sm"/>
          </a:ln>
        </p:spPr>
      </p:pic>
      <p:sp>
        <p:nvSpPr>
          <p:cNvPr id="346" name="Google Shape;346;p36"/>
          <p:cNvSpPr txBox="1">
            <a:spLocks noGrp="1"/>
          </p:cNvSpPr>
          <p:nvPr>
            <p:ph type="title"/>
          </p:nvPr>
        </p:nvSpPr>
        <p:spPr>
          <a:xfrm>
            <a:off x="1524000" y="853231"/>
            <a:ext cx="5715000" cy="52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400" b="1" dirty="0" smtClean="0">
                <a:latin typeface="Adobe Song Std L"/>
              </a:rPr>
              <a:t>INTRODUCTION</a:t>
            </a:r>
            <a:endParaRPr sz="5400" b="1" dirty="0">
              <a:latin typeface="Adobe Song Std L"/>
            </a:endParaRPr>
          </a:p>
        </p:txBody>
      </p:sp>
      <p:sp>
        <p:nvSpPr>
          <p:cNvPr id="3" name="Rectangle 2"/>
          <p:cNvSpPr/>
          <p:nvPr/>
        </p:nvSpPr>
        <p:spPr>
          <a:xfrm>
            <a:off x="650359" y="2103329"/>
            <a:ext cx="5638800" cy="1996700"/>
          </a:xfrm>
          <a:prstGeom prst="rect">
            <a:avLst/>
          </a:prstGeom>
        </p:spPr>
        <p:txBody>
          <a:bodyPr wrap="square">
            <a:spAutoFit/>
          </a:bodyPr>
          <a:lstStyle/>
          <a:p>
            <a:pPr marL="285750" indent="-285750" algn="just">
              <a:lnSpc>
                <a:spcPct val="150000"/>
              </a:lnSpc>
              <a:buClr>
                <a:schemeClr val="accent5">
                  <a:lumMod val="75000"/>
                </a:schemeClr>
              </a:buClr>
              <a:buFont typeface="Wingdings" pitchFamily="2" charset="2"/>
              <a:buChar char="v"/>
            </a:pPr>
            <a:r>
              <a:rPr lang="en-US" i="1" dirty="0">
                <a:solidFill>
                  <a:srgbClr val="C00000"/>
                </a:solidFill>
                <a:latin typeface="Adobe Song Std L"/>
              </a:rPr>
              <a:t>The proposed project is an Android Application called “Chef Society”, that will provide recipes to the users based on  different categories</a:t>
            </a:r>
            <a:r>
              <a:rPr lang="en-US" dirty="0">
                <a:latin typeface="Adobe Song Std L"/>
              </a:rPr>
              <a:t>. </a:t>
            </a:r>
            <a:endParaRPr lang="en-US" dirty="0" smtClean="0">
              <a:latin typeface="Adobe Song Std L"/>
            </a:endParaRPr>
          </a:p>
          <a:p>
            <a:pPr algn="just">
              <a:lnSpc>
                <a:spcPct val="150000"/>
              </a:lnSpc>
              <a:buClr>
                <a:schemeClr val="accent5">
                  <a:lumMod val="75000"/>
                </a:schemeClr>
              </a:buClr>
            </a:pPr>
            <a:endParaRPr lang="en-US" sz="900" dirty="0" smtClean="0">
              <a:latin typeface="Adobe Song Std L"/>
            </a:endParaRPr>
          </a:p>
          <a:p>
            <a:pPr marL="285750" indent="-285750" algn="just">
              <a:lnSpc>
                <a:spcPct val="150000"/>
              </a:lnSpc>
              <a:buClr>
                <a:schemeClr val="accent5">
                  <a:lumMod val="75000"/>
                </a:schemeClr>
              </a:buClr>
              <a:buFont typeface="Wingdings" pitchFamily="2" charset="2"/>
              <a:buChar char="v"/>
            </a:pPr>
            <a:r>
              <a:rPr lang="en-US" dirty="0" smtClean="0">
                <a:latin typeface="Adobe Song Std L"/>
              </a:rPr>
              <a:t>“</a:t>
            </a:r>
            <a:r>
              <a:rPr lang="en-US" dirty="0">
                <a:latin typeface="Adobe Song Std L"/>
              </a:rPr>
              <a:t>Chef Society” makes finding recipes easy.</a:t>
            </a:r>
          </a:p>
        </p:txBody>
      </p:sp>
      <p:sp>
        <p:nvSpPr>
          <p:cNvPr id="9" name="Rectangle 8"/>
          <p:cNvSpPr/>
          <p:nvPr/>
        </p:nvSpPr>
        <p:spPr>
          <a:xfrm>
            <a:off x="687573" y="4191000"/>
            <a:ext cx="5638800" cy="2169825"/>
          </a:xfrm>
          <a:prstGeom prst="rect">
            <a:avLst/>
          </a:prstGeom>
        </p:spPr>
        <p:txBody>
          <a:bodyPr wrap="square">
            <a:spAutoFit/>
          </a:bodyPr>
          <a:lstStyle/>
          <a:p>
            <a:pPr marL="285750" indent="-285750" algn="just">
              <a:lnSpc>
                <a:spcPct val="150000"/>
              </a:lnSpc>
              <a:buClr>
                <a:schemeClr val="accent4">
                  <a:lumMod val="75000"/>
                </a:schemeClr>
              </a:buClr>
              <a:buFont typeface="Wingdings" pitchFamily="2" charset="2"/>
              <a:buChar char="v"/>
            </a:pPr>
            <a:r>
              <a:rPr lang="en-US" dirty="0" smtClean="0">
                <a:solidFill>
                  <a:sysClr val="windowText" lastClr="000000"/>
                </a:solidFill>
                <a:latin typeface="Adobe Song Std L"/>
              </a:rPr>
              <a:t>Provides </a:t>
            </a:r>
            <a:r>
              <a:rPr lang="en-US" dirty="0">
                <a:solidFill>
                  <a:sysClr val="windowText" lastClr="000000"/>
                </a:solidFill>
                <a:latin typeface="Adobe Song Std L"/>
              </a:rPr>
              <a:t>user flexibility to search, view and save recipes based on different categories with an additional capability for creating own new recipe and deleting recipe that are no longer required</a:t>
            </a:r>
            <a:r>
              <a:rPr lang="en-US" dirty="0" smtClean="0">
                <a:solidFill>
                  <a:sysClr val="windowText" lastClr="000000"/>
                </a:solidFill>
                <a:latin typeface="Adobe Song Std L"/>
              </a:rPr>
              <a:t>.</a:t>
            </a:r>
          </a:p>
          <a:p>
            <a:pPr marL="285750" indent="-285750" algn="just">
              <a:lnSpc>
                <a:spcPct val="150000"/>
              </a:lnSpc>
              <a:buClr>
                <a:schemeClr val="accent4">
                  <a:lumMod val="75000"/>
                </a:schemeClr>
              </a:buClr>
              <a:buFont typeface="Wingdings" pitchFamily="2" charset="2"/>
              <a:buChar char="v"/>
            </a:pPr>
            <a:endParaRPr lang="en-US" dirty="0" smtClean="0">
              <a:solidFill>
                <a:sysClr val="windowText" lastClr="000000"/>
              </a:solidFill>
              <a:latin typeface="Adobe Song Std L"/>
            </a:endParaRPr>
          </a:p>
        </p:txBody>
      </p:sp>
      <p:sp>
        <p:nvSpPr>
          <p:cNvPr id="4" name="TextBox 3"/>
          <p:cNvSpPr txBox="1"/>
          <p:nvPr/>
        </p:nvSpPr>
        <p:spPr>
          <a:xfrm>
            <a:off x="457200" y="609600"/>
            <a:ext cx="838200" cy="1015663"/>
          </a:xfrm>
          <a:prstGeom prst="rect">
            <a:avLst/>
          </a:prstGeom>
          <a:noFill/>
        </p:spPr>
        <p:txBody>
          <a:bodyPr wrap="square" rtlCol="0">
            <a:spAutoFit/>
          </a:bodyPr>
          <a:lstStyle/>
          <a:p>
            <a:r>
              <a:rPr lang="en-US" sz="6000" dirty="0" smtClean="0">
                <a:solidFill>
                  <a:schemeClr val="bg1"/>
                </a:solidFill>
                <a:latin typeface="Arial Black" pitchFamily="34" charset="0"/>
              </a:rPr>
              <a:t>1</a:t>
            </a:r>
            <a:endParaRPr lang="en-US" sz="6000" dirty="0">
              <a:solidFill>
                <a:schemeClr val="bg1"/>
              </a:solidFill>
              <a:latin typeface="Arial Black" pitchFamily="34"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3</a:t>
            </a:fld>
            <a:endParaRPr lang="en">
              <a:solidFill>
                <a:srgbClr val="FFFFFF"/>
              </a:solidFill>
            </a:endParaRPr>
          </a:p>
        </p:txBody>
      </p:sp>
    </p:spTree>
    <p:extLst>
      <p:ext uri="{BB962C8B-B14F-4D97-AF65-F5344CB8AC3E}">
        <p14:creationId xmlns:p14="http://schemas.microsoft.com/office/powerpoint/2010/main" val="3579747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13905" y="1981200"/>
            <a:ext cx="8020493" cy="1754326"/>
          </a:xfrm>
          <a:prstGeom prst="rect">
            <a:avLst/>
          </a:prstGeom>
        </p:spPr>
        <p:txBody>
          <a:bodyPr wrap="square">
            <a:spAutoFit/>
          </a:bodyPr>
          <a:lstStyle/>
          <a:p>
            <a:pPr marL="285750" indent="-285750" algn="just">
              <a:lnSpc>
                <a:spcPct val="150000"/>
              </a:lnSpc>
              <a:buClr>
                <a:schemeClr val="accent4">
                  <a:lumMod val="75000"/>
                </a:schemeClr>
              </a:buClr>
              <a:buFont typeface="Wingdings" pitchFamily="2" charset="2"/>
              <a:buChar char="v"/>
            </a:pPr>
            <a:r>
              <a:rPr lang="en-US" dirty="0">
                <a:solidFill>
                  <a:sysClr val="windowText" lastClr="000000"/>
                </a:solidFill>
                <a:latin typeface="Adobe Song Std L"/>
              </a:rPr>
              <a:t>Through this application we earn by using advertisement. Mainly advertisements are focus in the hotel industry. Development of our application helps hotel managers to increase their customers.</a:t>
            </a:r>
          </a:p>
          <a:p>
            <a:pPr marL="285750" indent="-285750" algn="just">
              <a:lnSpc>
                <a:spcPct val="150000"/>
              </a:lnSpc>
              <a:buClr>
                <a:schemeClr val="accent4">
                  <a:lumMod val="75000"/>
                </a:schemeClr>
              </a:buClr>
              <a:buFont typeface="Wingdings" pitchFamily="2" charset="2"/>
              <a:buChar char="v"/>
            </a:pPr>
            <a:endParaRPr lang="en-US" dirty="0">
              <a:solidFill>
                <a:srgbClr val="FF0000"/>
              </a:solidFill>
              <a:latin typeface="Adobe Song Std L"/>
            </a:endParaRPr>
          </a:p>
        </p:txBody>
      </p:sp>
      <p:sp>
        <p:nvSpPr>
          <p:cNvPr id="2" name="Rectangle 1"/>
          <p:cNvSpPr/>
          <p:nvPr/>
        </p:nvSpPr>
        <p:spPr>
          <a:xfrm>
            <a:off x="533400" y="797511"/>
            <a:ext cx="7924800" cy="872034"/>
          </a:xfrm>
          <a:prstGeom prst="rect">
            <a:avLst/>
          </a:prstGeom>
        </p:spPr>
        <p:txBody>
          <a:bodyPr wrap="square">
            <a:spAutoFit/>
          </a:bodyPr>
          <a:lstStyle/>
          <a:p>
            <a:pPr marL="285750" indent="-285750" algn="just">
              <a:lnSpc>
                <a:spcPct val="150000"/>
              </a:lnSpc>
              <a:buClr>
                <a:schemeClr val="accent4">
                  <a:lumMod val="75000"/>
                </a:schemeClr>
              </a:buClr>
              <a:buFont typeface="Wingdings" pitchFamily="2" charset="2"/>
              <a:buChar char="v"/>
            </a:pPr>
            <a:r>
              <a:rPr lang="en-US" dirty="0">
                <a:solidFill>
                  <a:sysClr val="windowText" lastClr="000000"/>
                </a:solidFill>
                <a:latin typeface="Adobe Song Std L"/>
              </a:rPr>
              <a:t>This app aspires to run efficiently, while having an intuitive a simple design that provides the user all the necessary functionalities.</a:t>
            </a:r>
          </a:p>
        </p:txBody>
      </p:sp>
      <p:sp>
        <p:nvSpPr>
          <p:cNvPr id="4" name="Rectangle 3"/>
          <p:cNvSpPr/>
          <p:nvPr/>
        </p:nvSpPr>
        <p:spPr>
          <a:xfrm>
            <a:off x="533399" y="3707126"/>
            <a:ext cx="7772398" cy="2446824"/>
          </a:xfrm>
          <a:prstGeom prst="rect">
            <a:avLst/>
          </a:prstGeom>
        </p:spPr>
        <p:txBody>
          <a:bodyPr wrap="square">
            <a:spAutoFit/>
          </a:bodyPr>
          <a:lstStyle/>
          <a:p>
            <a:pPr marL="285750" indent="-285750" algn="just">
              <a:lnSpc>
                <a:spcPct val="150000"/>
              </a:lnSpc>
              <a:buClr>
                <a:schemeClr val="accent4">
                  <a:lumMod val="75000"/>
                </a:schemeClr>
              </a:buClr>
              <a:buFont typeface="Wingdings" pitchFamily="2" charset="2"/>
              <a:buChar char="v"/>
            </a:pPr>
            <a:r>
              <a:rPr lang="en-US" dirty="0">
                <a:solidFill>
                  <a:sysClr val="windowText" lastClr="000000"/>
                </a:solidFill>
                <a:latin typeface="Roboto"/>
              </a:rPr>
              <a:t>This application is a time saver providing recipes in few clicks. The user is given choice to create personal cookbook, </a:t>
            </a:r>
            <a:endParaRPr lang="en-US" dirty="0" smtClean="0">
              <a:solidFill>
                <a:sysClr val="windowText" lastClr="000000"/>
              </a:solidFill>
              <a:latin typeface="Roboto"/>
            </a:endParaRPr>
          </a:p>
          <a:p>
            <a:pPr algn="just">
              <a:lnSpc>
                <a:spcPct val="150000"/>
              </a:lnSpc>
              <a:buClr>
                <a:schemeClr val="tx1"/>
              </a:buClr>
            </a:pPr>
            <a:r>
              <a:rPr lang="en-US" dirty="0" smtClean="0">
                <a:solidFill>
                  <a:sysClr val="windowText" lastClr="000000"/>
                </a:solidFill>
                <a:latin typeface="Roboto"/>
              </a:rPr>
              <a:t>    where </a:t>
            </a:r>
            <a:r>
              <a:rPr lang="en-US" dirty="0">
                <a:solidFill>
                  <a:sysClr val="windowText" lastClr="000000"/>
                </a:solidFill>
                <a:latin typeface="Roboto"/>
              </a:rPr>
              <a:t>user can create recipe, view recipe </a:t>
            </a:r>
            <a:endParaRPr lang="en-US" dirty="0" smtClean="0">
              <a:solidFill>
                <a:sysClr val="windowText" lastClr="000000"/>
              </a:solidFill>
              <a:latin typeface="Roboto"/>
            </a:endParaRPr>
          </a:p>
          <a:p>
            <a:pPr algn="just">
              <a:lnSpc>
                <a:spcPct val="150000"/>
              </a:lnSpc>
              <a:buClr>
                <a:schemeClr val="tx1"/>
              </a:buClr>
            </a:pPr>
            <a:r>
              <a:rPr lang="en-US" dirty="0" smtClean="0">
                <a:solidFill>
                  <a:sysClr val="windowText" lastClr="000000"/>
                </a:solidFill>
                <a:latin typeface="Roboto"/>
              </a:rPr>
              <a:t>    and </a:t>
            </a:r>
            <a:r>
              <a:rPr lang="en-US" dirty="0">
                <a:solidFill>
                  <a:sysClr val="windowText" lastClr="000000"/>
                </a:solidFill>
                <a:latin typeface="Roboto"/>
              </a:rPr>
              <a:t>delete recipe. </a:t>
            </a:r>
          </a:p>
          <a:p>
            <a:pPr algn="just">
              <a:lnSpc>
                <a:spcPct val="150000"/>
              </a:lnSpc>
              <a:buClr>
                <a:schemeClr val="tx1"/>
              </a:buClr>
            </a:pPr>
            <a:endParaRPr lang="en-US" sz="800" dirty="0" smtClean="0">
              <a:solidFill>
                <a:sysClr val="windowText" lastClr="000000"/>
              </a:solidFill>
              <a:latin typeface="Roboto"/>
            </a:endParaRPr>
          </a:p>
          <a:p>
            <a:pPr marL="285750" indent="-285750" algn="just">
              <a:lnSpc>
                <a:spcPct val="150000"/>
              </a:lnSpc>
              <a:buClr>
                <a:schemeClr val="accent4">
                  <a:lumMod val="75000"/>
                </a:schemeClr>
              </a:buClr>
              <a:buFont typeface="Wingdings" pitchFamily="2" charset="2"/>
              <a:buChar char="v"/>
            </a:pPr>
            <a:r>
              <a:rPr lang="en-US" dirty="0" smtClean="0">
                <a:solidFill>
                  <a:sysClr val="windowText" lastClr="000000"/>
                </a:solidFill>
                <a:latin typeface="Roboto"/>
              </a:rPr>
              <a:t>The </a:t>
            </a:r>
            <a:r>
              <a:rPr lang="en-US" dirty="0">
                <a:solidFill>
                  <a:sysClr val="windowText" lastClr="000000"/>
                </a:solidFill>
                <a:latin typeface="Roboto"/>
              </a:rPr>
              <a:t>interface is clean and simple. </a:t>
            </a:r>
          </a:p>
        </p:txBody>
      </p:sp>
    </p:spTree>
    <p:extLst>
      <p:ext uri="{BB962C8B-B14F-4D97-AF65-F5344CB8AC3E}">
        <p14:creationId xmlns:p14="http://schemas.microsoft.com/office/powerpoint/2010/main" val="3238014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1371600" y="1151125"/>
            <a:ext cx="3915300" cy="52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b="1" dirty="0" smtClean="0">
                <a:latin typeface="Adobe Song Std L"/>
              </a:rPr>
              <a:t>OBJECTIVES</a:t>
            </a:r>
            <a:endParaRPr sz="4800" b="1" dirty="0">
              <a:latin typeface="Adobe Song Std L"/>
            </a:endParaRPr>
          </a:p>
        </p:txBody>
      </p:sp>
      <p:pic>
        <p:nvPicPr>
          <p:cNvPr id="179" name="Google Shape;179;p21"/>
          <p:cNvPicPr preferRelativeResize="0"/>
          <p:nvPr/>
        </p:nvPicPr>
        <p:blipFill rotWithShape="1">
          <a:blip r:embed="rId3">
            <a:alphaModFix/>
          </a:blip>
          <a:srcRect t="10968" b="10961"/>
          <a:stretch/>
        </p:blipFill>
        <p:spPr>
          <a:xfrm>
            <a:off x="5227800" y="406402"/>
            <a:ext cx="3611400" cy="5638799"/>
          </a:xfrm>
          <a:prstGeom prst="rect">
            <a:avLst/>
          </a:prstGeom>
          <a:noFill/>
          <a:ln w="9525" cap="flat" cmpd="sng">
            <a:solidFill>
              <a:schemeClr val="lt1"/>
            </a:solidFill>
            <a:prstDash val="solid"/>
            <a:miter lim="8000"/>
            <a:headEnd type="none" w="sm" len="sm"/>
            <a:tailEnd type="none" w="sm" len="sm"/>
          </a:ln>
        </p:spPr>
      </p:pic>
      <p:sp>
        <p:nvSpPr>
          <p:cNvPr id="2" name="TextBox 1"/>
          <p:cNvSpPr txBox="1"/>
          <p:nvPr/>
        </p:nvSpPr>
        <p:spPr>
          <a:xfrm>
            <a:off x="425302" y="815161"/>
            <a:ext cx="685800" cy="1200329"/>
          </a:xfrm>
          <a:prstGeom prst="rect">
            <a:avLst/>
          </a:prstGeom>
          <a:noFill/>
        </p:spPr>
        <p:txBody>
          <a:bodyPr wrap="square" rtlCol="0">
            <a:spAutoFit/>
          </a:bodyPr>
          <a:lstStyle/>
          <a:p>
            <a:r>
              <a:rPr lang="en-US" sz="7200" dirty="0" smtClean="0">
                <a:solidFill>
                  <a:schemeClr val="bg1"/>
                </a:solidFill>
                <a:latin typeface="Arial Black" pitchFamily="34" charset="0"/>
              </a:rPr>
              <a:t>2</a:t>
            </a:r>
            <a:endParaRPr lang="en-US" sz="7200" dirty="0">
              <a:solidFill>
                <a:schemeClr val="bg1"/>
              </a:solidFill>
              <a:latin typeface="Arial Black" pitchFamily="34" charset="0"/>
            </a:endParaRPr>
          </a:p>
        </p:txBody>
      </p:sp>
      <p:sp>
        <p:nvSpPr>
          <p:cNvPr id="8" name="Google Shape;3053;p35"/>
          <p:cNvSpPr txBox="1"/>
          <p:nvPr/>
        </p:nvSpPr>
        <p:spPr>
          <a:xfrm>
            <a:off x="1" y="3810000"/>
            <a:ext cx="5227800" cy="480000"/>
          </a:xfrm>
          <a:prstGeom prst="rect">
            <a:avLst/>
          </a:prstGeom>
          <a:noFill/>
          <a:ln>
            <a:noFill/>
          </a:ln>
        </p:spPr>
        <p:txBody>
          <a:bodyPr spcFirstLastPara="1" wrap="square" lIns="91425" tIns="91425" rIns="91425" bIns="91425" anchor="ctr" anchorCtr="0">
            <a:noAutofit/>
          </a:bodyPr>
          <a:lstStyle/>
          <a:p>
            <a:pPr marL="285750" indent="-285750" algn="just">
              <a:buClr>
                <a:srgbClr val="000000"/>
              </a:buClr>
              <a:buFont typeface="Wingdings" pitchFamily="2" charset="2"/>
              <a:buChar char="v"/>
            </a:pPr>
            <a:r>
              <a:rPr lang="en-US" sz="1600" dirty="0" smtClean="0">
                <a:latin typeface="Adobe Song Std L"/>
              </a:rPr>
              <a:t>Help users </a:t>
            </a:r>
            <a:r>
              <a:rPr lang="en-US" sz="1600" dirty="0">
                <a:latin typeface="Adobe Song Std L"/>
              </a:rPr>
              <a:t>cook great food with the recipes which are easy to understand and even easier to make. </a:t>
            </a:r>
            <a:endParaRPr sz="1600" kern="0" dirty="0">
              <a:solidFill>
                <a:srgbClr val="000000"/>
              </a:solidFill>
              <a:latin typeface="Adobe Song Std L"/>
              <a:ea typeface="Fira Sans"/>
              <a:cs typeface="Fira Sans"/>
              <a:sym typeface="Fira Sans"/>
            </a:endParaRPr>
          </a:p>
        </p:txBody>
      </p:sp>
      <p:sp>
        <p:nvSpPr>
          <p:cNvPr id="9" name="Google Shape;3058;p35"/>
          <p:cNvSpPr txBox="1"/>
          <p:nvPr/>
        </p:nvSpPr>
        <p:spPr>
          <a:xfrm>
            <a:off x="1" y="4572000"/>
            <a:ext cx="5227800" cy="480000"/>
          </a:xfrm>
          <a:prstGeom prst="rect">
            <a:avLst/>
          </a:prstGeom>
          <a:noFill/>
          <a:ln>
            <a:noFill/>
          </a:ln>
        </p:spPr>
        <p:txBody>
          <a:bodyPr spcFirstLastPara="1" wrap="square" lIns="91425" tIns="91425" rIns="91425" bIns="91425" anchor="ctr" anchorCtr="0">
            <a:noAutofit/>
          </a:bodyPr>
          <a:lstStyle/>
          <a:p>
            <a:pPr marL="285750" lvl="0" indent="-285750" algn="just">
              <a:buFont typeface="Wingdings" pitchFamily="2" charset="2"/>
              <a:buChar char="v"/>
            </a:pPr>
            <a:r>
              <a:rPr lang="en-US" sz="1600" dirty="0">
                <a:latin typeface="Adobe Song Std L"/>
              </a:rPr>
              <a:t>Help to find the proper source for recipes to cook for a beginner. </a:t>
            </a:r>
          </a:p>
        </p:txBody>
      </p:sp>
      <p:sp>
        <p:nvSpPr>
          <p:cNvPr id="11" name="Google Shape;3058;p35"/>
          <p:cNvSpPr txBox="1"/>
          <p:nvPr/>
        </p:nvSpPr>
        <p:spPr>
          <a:xfrm>
            <a:off x="1" y="5486400"/>
            <a:ext cx="5227800" cy="480000"/>
          </a:xfrm>
          <a:prstGeom prst="rect">
            <a:avLst/>
          </a:prstGeom>
          <a:noFill/>
          <a:ln>
            <a:noFill/>
          </a:ln>
        </p:spPr>
        <p:txBody>
          <a:bodyPr spcFirstLastPara="1" wrap="square" lIns="91425" tIns="91425" rIns="91425" bIns="91425" anchor="ctr" anchorCtr="0">
            <a:noAutofit/>
          </a:bodyPr>
          <a:lstStyle/>
          <a:p>
            <a:pPr marL="285750" lvl="0" indent="-285750" algn="just">
              <a:buFont typeface="Wingdings" pitchFamily="2" charset="2"/>
              <a:buChar char="v"/>
            </a:pPr>
            <a:r>
              <a:rPr lang="en-US" sz="1600" dirty="0">
                <a:latin typeface="Adobe Song Std L"/>
              </a:rPr>
              <a:t>To help save the user money and time by tediously referencing cook books and buying ingredients he does not need.</a:t>
            </a:r>
          </a:p>
        </p:txBody>
      </p:sp>
      <p:sp>
        <p:nvSpPr>
          <p:cNvPr id="12" name="Google Shape;3060;p35"/>
          <p:cNvSpPr txBox="1"/>
          <p:nvPr/>
        </p:nvSpPr>
        <p:spPr>
          <a:xfrm>
            <a:off x="1" y="6248400"/>
            <a:ext cx="5227799" cy="480000"/>
          </a:xfrm>
          <a:prstGeom prst="rect">
            <a:avLst/>
          </a:prstGeom>
          <a:noFill/>
          <a:ln>
            <a:noFill/>
          </a:ln>
        </p:spPr>
        <p:txBody>
          <a:bodyPr spcFirstLastPara="1" wrap="square" lIns="91425" tIns="91425" rIns="91425" bIns="91425" anchor="ctr" anchorCtr="0">
            <a:noAutofit/>
          </a:bodyPr>
          <a:lstStyle/>
          <a:p>
            <a:pPr marL="285750" indent="-285750" algn="just">
              <a:buFont typeface="Wingdings" pitchFamily="2" charset="2"/>
              <a:buChar char="v"/>
            </a:pPr>
            <a:r>
              <a:rPr lang="en-US" sz="1600" dirty="0">
                <a:latin typeface="Adobe Song Std L"/>
                <a:cs typeface="Times New Roman" pitchFamily="18" charset="0"/>
              </a:rPr>
              <a:t>Increase better partnerships and cooperation</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5</a:t>
            </a:fld>
            <a:endParaRPr lang="en">
              <a:solidFill>
                <a:srgbClr val="FFFFFF"/>
              </a:solidFill>
            </a:endParaRPr>
          </a:p>
        </p:txBody>
      </p:sp>
      <p:sp>
        <p:nvSpPr>
          <p:cNvPr id="13" name="Google Shape;3053;p35"/>
          <p:cNvSpPr txBox="1"/>
          <p:nvPr/>
        </p:nvSpPr>
        <p:spPr>
          <a:xfrm>
            <a:off x="-7536" y="2857081"/>
            <a:ext cx="5227800" cy="480000"/>
          </a:xfrm>
          <a:prstGeom prst="rect">
            <a:avLst/>
          </a:prstGeom>
          <a:noFill/>
          <a:ln>
            <a:noFill/>
          </a:ln>
        </p:spPr>
        <p:txBody>
          <a:bodyPr spcFirstLastPara="1" wrap="square" lIns="91425" tIns="91425" rIns="91425" bIns="91425" anchor="ctr" anchorCtr="0">
            <a:noAutofit/>
          </a:bodyPr>
          <a:lstStyle/>
          <a:p>
            <a:pPr marL="285750" indent="-285750" algn="just">
              <a:buClr>
                <a:srgbClr val="000000"/>
              </a:buClr>
              <a:buFont typeface="Wingdings" pitchFamily="2" charset="2"/>
              <a:buChar char="v"/>
            </a:pPr>
            <a:r>
              <a:rPr lang="en-US" sz="1600" dirty="0" smtClean="0">
                <a:latin typeface="Adobe Song Std L"/>
              </a:rPr>
              <a:t>Design &amp; develop an efficient system that enable user to search for recipes.</a:t>
            </a:r>
          </a:p>
          <a:p>
            <a:pPr algn="just">
              <a:buClr>
                <a:srgbClr val="000000"/>
              </a:buClr>
            </a:pPr>
            <a:endParaRPr lang="en-US" sz="1600" dirty="0" smtClean="0">
              <a:latin typeface="Adobe Song Std L"/>
            </a:endParaRPr>
          </a:p>
          <a:p>
            <a:pPr marL="285750" indent="-285750" algn="just">
              <a:buClr>
                <a:srgbClr val="000000"/>
              </a:buClr>
              <a:buFont typeface="Wingdings" pitchFamily="2" charset="2"/>
              <a:buChar char="v"/>
            </a:pPr>
            <a:r>
              <a:rPr lang="en-US" sz="1600" dirty="0" smtClean="0">
                <a:latin typeface="Adobe Song Std L"/>
              </a:rPr>
              <a:t>Well meet the client’s demands.</a:t>
            </a:r>
            <a:endParaRPr sz="1600" kern="0" dirty="0">
              <a:solidFill>
                <a:srgbClr val="000000"/>
              </a:solidFill>
              <a:latin typeface="Adobe Song Std L"/>
              <a:ea typeface="Fira Sans"/>
              <a:cs typeface="Fira Sans"/>
              <a:sym typeface="Fira Sans"/>
            </a:endParaRPr>
          </a:p>
        </p:txBody>
      </p:sp>
    </p:spTree>
    <p:extLst>
      <p:ext uri="{BB962C8B-B14F-4D97-AF65-F5344CB8AC3E}">
        <p14:creationId xmlns:p14="http://schemas.microsoft.com/office/powerpoint/2010/main" val="2327013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152400" y="1981200"/>
            <a:ext cx="5638800" cy="3935200"/>
          </a:xfrm>
          <a:prstGeom prst="rect">
            <a:avLst/>
          </a:prstGeom>
        </p:spPr>
        <p:txBody>
          <a:bodyPr spcFirstLastPara="1" wrap="square" lIns="0" tIns="0" rIns="0" bIns="0" anchor="t" anchorCtr="0">
            <a:noAutofit/>
          </a:bodyPr>
          <a:lstStyle/>
          <a:p>
            <a:pPr marL="114300" indent="0" algn="just">
              <a:lnSpc>
                <a:spcPct val="100000"/>
              </a:lnSpc>
              <a:buClr>
                <a:schemeClr val="tx1"/>
              </a:buClr>
              <a:buNone/>
            </a:pPr>
            <a:endParaRPr lang="en-US" sz="1400" dirty="0"/>
          </a:p>
          <a:p>
            <a:pPr algn="just">
              <a:lnSpc>
                <a:spcPct val="150000"/>
              </a:lnSpc>
              <a:buClr>
                <a:srgbClr val="FF0000"/>
              </a:buClr>
              <a:buFont typeface="Wingdings" pitchFamily="2" charset="2"/>
              <a:buChar char="v"/>
            </a:pPr>
            <a:r>
              <a:rPr lang="en-US" sz="1600" b="1" i="1" dirty="0">
                <a:solidFill>
                  <a:srgbClr val="FF0000"/>
                </a:solidFill>
                <a:latin typeface="Adobe Song Std L"/>
              </a:rPr>
              <a:t>Agile methodology for mobile application </a:t>
            </a:r>
            <a:r>
              <a:rPr lang="en-US" sz="1600" b="1" i="1" dirty="0" smtClean="0">
                <a:solidFill>
                  <a:srgbClr val="FF0000"/>
                </a:solidFill>
                <a:latin typeface="Adobe Song Std L"/>
              </a:rPr>
              <a:t>development </a:t>
            </a:r>
            <a:r>
              <a:rPr lang="en-US" sz="1600" dirty="0">
                <a:latin typeface="Adobe Song Std L"/>
              </a:rPr>
              <a:t>puts forward the option for clients to improvise and suggest changes in the project before it is completed.</a:t>
            </a:r>
          </a:p>
          <a:p>
            <a:pPr marL="114300" indent="0" algn="just">
              <a:lnSpc>
                <a:spcPct val="150000"/>
              </a:lnSpc>
              <a:buClr>
                <a:srgbClr val="FF0000"/>
              </a:buClr>
              <a:buNone/>
            </a:pPr>
            <a:endParaRPr lang="en-US" sz="1600" dirty="0">
              <a:latin typeface="Adobe Song Std L"/>
            </a:endParaRPr>
          </a:p>
          <a:p>
            <a:pPr algn="just">
              <a:lnSpc>
                <a:spcPct val="150000"/>
              </a:lnSpc>
              <a:buClr>
                <a:srgbClr val="FF0000"/>
              </a:buClr>
              <a:buFont typeface="Wingdings" pitchFamily="2" charset="2"/>
              <a:buChar char="v"/>
            </a:pPr>
            <a:r>
              <a:rPr lang="en-US" sz="1600" dirty="0">
                <a:latin typeface="Adobe Song Std L"/>
              </a:rPr>
              <a:t>In Agile Software Development interactions and personnel are more important than processes and tools, software that functions more important than complete documentation, collaboration with clients is more important than contract negotiation, and the attitude of responding to change is more important than following the plan. </a:t>
            </a:r>
          </a:p>
          <a:p>
            <a:pPr algn="just">
              <a:lnSpc>
                <a:spcPct val="150000"/>
              </a:lnSpc>
              <a:buClr>
                <a:srgbClr val="FF0000"/>
              </a:buClr>
              <a:buFont typeface="Wingdings" pitchFamily="2" charset="2"/>
              <a:buChar char="v"/>
            </a:pPr>
            <a:endParaRPr lang="en-US" sz="1600" dirty="0"/>
          </a:p>
          <a:p>
            <a:pPr marL="0" lvl="0" indent="0" algn="l" rtl="0">
              <a:spcBef>
                <a:spcPts val="0"/>
              </a:spcBef>
              <a:spcAft>
                <a:spcPts val="0"/>
              </a:spcAft>
              <a:buClr>
                <a:srgbClr val="FF0000"/>
              </a:buClr>
              <a:buNone/>
            </a:pPr>
            <a:endParaRPr dirty="0"/>
          </a:p>
        </p:txBody>
      </p:sp>
      <p:sp>
        <p:nvSpPr>
          <p:cNvPr id="159" name="Google Shape;159;p19"/>
          <p:cNvSpPr txBox="1">
            <a:spLocks noGrp="1"/>
          </p:cNvSpPr>
          <p:nvPr>
            <p:ph type="title"/>
          </p:nvPr>
        </p:nvSpPr>
        <p:spPr>
          <a:xfrm>
            <a:off x="1447800" y="793164"/>
            <a:ext cx="5129100" cy="52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dirty="0" smtClean="0">
                <a:latin typeface="Adobe Song Std L"/>
              </a:rPr>
              <a:t>METHODOLOGY</a:t>
            </a:r>
            <a:endParaRPr b="1" dirty="0">
              <a:latin typeface="Adobe Song Std L"/>
            </a:endParaRPr>
          </a:p>
        </p:txBody>
      </p:sp>
      <p:sp>
        <p:nvSpPr>
          <p:cNvPr id="3" name="TextBox 2"/>
          <p:cNvSpPr txBox="1"/>
          <p:nvPr/>
        </p:nvSpPr>
        <p:spPr>
          <a:xfrm>
            <a:off x="416442" y="457200"/>
            <a:ext cx="914400" cy="1200329"/>
          </a:xfrm>
          <a:prstGeom prst="rect">
            <a:avLst/>
          </a:prstGeom>
          <a:noFill/>
        </p:spPr>
        <p:txBody>
          <a:bodyPr wrap="square" rtlCol="0">
            <a:spAutoFit/>
          </a:bodyPr>
          <a:lstStyle/>
          <a:p>
            <a:r>
              <a:rPr lang="en-US" sz="7200" dirty="0" smtClean="0">
                <a:solidFill>
                  <a:schemeClr val="bg1"/>
                </a:solidFill>
                <a:latin typeface="Arial Black" pitchFamily="34" charset="0"/>
              </a:rPr>
              <a:t>3</a:t>
            </a:r>
            <a:endParaRPr lang="en-US" sz="7200" dirty="0">
              <a:solidFill>
                <a:schemeClr val="bg1"/>
              </a:solidFill>
              <a:latin typeface="Arial Black"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554" r="52291"/>
          <a:stretch/>
        </p:blipFill>
        <p:spPr>
          <a:xfrm>
            <a:off x="5943600" y="381000"/>
            <a:ext cx="2879208" cy="5638800"/>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6</a:t>
            </a:fld>
            <a:endParaRPr lang="en">
              <a:solidFill>
                <a:srgbClr val="FFFFFF"/>
              </a:solidFill>
            </a:endParaRPr>
          </a:p>
        </p:txBody>
      </p:sp>
    </p:spTree>
    <p:extLst>
      <p:ext uri="{BB962C8B-B14F-4D97-AF65-F5344CB8AC3E}">
        <p14:creationId xmlns:p14="http://schemas.microsoft.com/office/powerpoint/2010/main" val="3208367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228600"/>
            <a:ext cx="8915400" cy="5755422"/>
          </a:xfrm>
          <a:prstGeom prst="rect">
            <a:avLst/>
          </a:prstGeom>
        </p:spPr>
        <p:txBody>
          <a:bodyPr wrap="square">
            <a:spAutoFit/>
          </a:bodyPr>
          <a:lstStyle/>
          <a:p>
            <a:pPr marL="285750" indent="-285750" algn="just">
              <a:lnSpc>
                <a:spcPct val="200000"/>
              </a:lnSpc>
              <a:buClr>
                <a:schemeClr val="accent4">
                  <a:lumMod val="75000"/>
                </a:schemeClr>
              </a:buClr>
              <a:buFont typeface="Wingdings" pitchFamily="2" charset="2"/>
              <a:buChar char="v"/>
            </a:pPr>
            <a:r>
              <a:rPr lang="en-US" sz="1600" dirty="0">
                <a:latin typeface="Adobe Song Std L"/>
              </a:rPr>
              <a:t>Agile Method has a way of working close to the client, using this method the client will be able to directly assess the running of the application and what things are missing and need to be added to the application. </a:t>
            </a:r>
          </a:p>
          <a:p>
            <a:pPr marL="285750" indent="-285750" algn="just">
              <a:lnSpc>
                <a:spcPct val="200000"/>
              </a:lnSpc>
              <a:buClr>
                <a:schemeClr val="accent4">
                  <a:lumMod val="75000"/>
                </a:schemeClr>
              </a:buClr>
              <a:buFont typeface="Wingdings" pitchFamily="2" charset="2"/>
              <a:buChar char="v"/>
            </a:pPr>
            <a:r>
              <a:rPr lang="en-US" sz="1600" dirty="0">
                <a:latin typeface="Adobe Song Std L"/>
              </a:rPr>
              <a:t>There is a high return on investment due to the iterative nature of the app and the speedy development process due to the teamwork involved. </a:t>
            </a:r>
          </a:p>
          <a:p>
            <a:pPr marL="285750" indent="-285750" algn="just">
              <a:lnSpc>
                <a:spcPct val="200000"/>
              </a:lnSpc>
              <a:buClr>
                <a:schemeClr val="accent4">
                  <a:lumMod val="75000"/>
                </a:schemeClr>
              </a:buClr>
              <a:buFont typeface="Wingdings" pitchFamily="2" charset="2"/>
              <a:buChar char="v"/>
            </a:pPr>
            <a:r>
              <a:rPr lang="en-US" sz="1600" dirty="0">
                <a:latin typeface="Adobe Song Std L"/>
              </a:rPr>
              <a:t>Due to the teamwork and scope of improvisation at every step, there is a highly reduced risk of any errors or mistakes in the application development process. </a:t>
            </a:r>
          </a:p>
          <a:p>
            <a:pPr marL="285750" indent="-285750" algn="just">
              <a:lnSpc>
                <a:spcPct val="200000"/>
              </a:lnSpc>
              <a:buClr>
                <a:schemeClr val="accent4">
                  <a:lumMod val="75000"/>
                </a:schemeClr>
              </a:buClr>
              <a:buFont typeface="Wingdings" pitchFamily="2" charset="2"/>
              <a:buChar char="v"/>
            </a:pPr>
            <a:r>
              <a:rPr lang="en-US" sz="1600" dirty="0">
                <a:latin typeface="Adobe Song Std L"/>
              </a:rPr>
              <a:t>Responsiveness is increased in this methodology because of the constant customer feedback and the addition of new features instantly according to the requirement and changing preferences of the audience. </a:t>
            </a:r>
          </a:p>
          <a:p>
            <a:pPr marL="285750" indent="-285750" algn="just">
              <a:lnSpc>
                <a:spcPct val="150000"/>
              </a:lnSpc>
              <a:buClr>
                <a:schemeClr val="accent4">
                  <a:lumMod val="75000"/>
                </a:schemeClr>
              </a:buClr>
              <a:buFont typeface="Wingdings" pitchFamily="2" charset="2"/>
              <a:buChar char="v"/>
            </a:pPr>
            <a:r>
              <a:rPr lang="en-US" sz="1600" i="1" dirty="0">
                <a:solidFill>
                  <a:srgbClr val="FF0000"/>
                </a:solidFill>
                <a:latin typeface="Adobe Song Std L"/>
              </a:rPr>
              <a:t>So we decided to use Agile </a:t>
            </a:r>
            <a:r>
              <a:rPr lang="en-US" sz="1600" i="1" dirty="0" smtClean="0">
                <a:solidFill>
                  <a:srgbClr val="FF0000"/>
                </a:solidFill>
                <a:latin typeface="Adobe Song Std L"/>
              </a:rPr>
              <a:t>Methodology to </a:t>
            </a:r>
            <a:r>
              <a:rPr lang="en-US" sz="1600" i="1" dirty="0">
                <a:solidFill>
                  <a:srgbClr val="FF0000"/>
                </a:solidFill>
                <a:latin typeface="Adobe Song Std L"/>
              </a:rPr>
              <a:t>develop our </a:t>
            </a:r>
            <a:endParaRPr lang="en-US" sz="1600" i="1" dirty="0" smtClean="0">
              <a:solidFill>
                <a:srgbClr val="FF0000"/>
              </a:solidFill>
              <a:latin typeface="Adobe Song Std L"/>
            </a:endParaRPr>
          </a:p>
          <a:p>
            <a:pPr algn="just">
              <a:lnSpc>
                <a:spcPct val="150000"/>
              </a:lnSpc>
              <a:buClr>
                <a:schemeClr val="accent4">
                  <a:lumMod val="75000"/>
                </a:schemeClr>
              </a:buClr>
            </a:pPr>
            <a:r>
              <a:rPr lang="en-US" sz="1600" i="1" dirty="0" smtClean="0">
                <a:solidFill>
                  <a:srgbClr val="FF0000"/>
                </a:solidFill>
                <a:latin typeface="Adobe Song Std L"/>
              </a:rPr>
              <a:t>     mobile </a:t>
            </a:r>
            <a:r>
              <a:rPr lang="en-US" sz="1600" i="1" dirty="0">
                <a:solidFill>
                  <a:srgbClr val="FF0000"/>
                </a:solidFill>
                <a:latin typeface="Adobe Song Std L"/>
              </a:rPr>
              <a:t>app successfully.</a:t>
            </a:r>
          </a:p>
        </p:txBody>
      </p:sp>
    </p:spTree>
    <p:extLst>
      <p:ext uri="{BB962C8B-B14F-4D97-AF65-F5344CB8AC3E}">
        <p14:creationId xmlns:p14="http://schemas.microsoft.com/office/powerpoint/2010/main" val="2968996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fld id="{00000000-1234-1234-1234-123412341234}" type="slidenum">
              <a:rPr lang="en" smtClean="0">
                <a:solidFill>
                  <a:srgbClr val="FFFFFF"/>
                </a:solidFill>
              </a:rPr>
              <a:pPr/>
              <a:t>8</a:t>
            </a:fld>
            <a:endParaRPr lang="en">
              <a:solidFill>
                <a:srgbClr val="FFFFFF"/>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68" y="0"/>
            <a:ext cx="9304867" cy="6858000"/>
          </a:xfrm>
          <a:prstGeom prst="rect">
            <a:avLst/>
          </a:prstGeom>
        </p:spPr>
      </p:pic>
    </p:spTree>
    <p:extLst>
      <p:ext uri="{BB962C8B-B14F-4D97-AF65-F5344CB8AC3E}">
        <p14:creationId xmlns:p14="http://schemas.microsoft.com/office/powerpoint/2010/main" val="239455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1295400" y="2110000"/>
            <a:ext cx="3564300" cy="3935200"/>
          </a:xfrm>
          <a:prstGeom prst="rect">
            <a:avLst/>
          </a:prstGeom>
        </p:spPr>
        <p:txBody>
          <a:bodyPr spcFirstLastPara="1" wrap="square" lIns="0" tIns="0" rIns="0" bIns="0" anchor="t" anchorCtr="0">
            <a:noAutofit/>
          </a:bodyPr>
          <a:lstStyle/>
          <a:p>
            <a:pPr indent="-457200">
              <a:lnSpc>
                <a:spcPct val="150000"/>
              </a:lnSpc>
              <a:buClr>
                <a:schemeClr val="accent1">
                  <a:lumMod val="75000"/>
                </a:schemeClr>
              </a:buClr>
              <a:buFont typeface="Wingdings" pitchFamily="2" charset="2"/>
              <a:buChar char="v"/>
            </a:pPr>
            <a:r>
              <a:rPr lang="en-US" kern="0" dirty="0">
                <a:latin typeface="Fira Sans"/>
                <a:ea typeface="Roboto Medium"/>
                <a:cs typeface="Roboto Medium"/>
                <a:sym typeface="Roboto Medium"/>
              </a:rPr>
              <a:t>Register</a:t>
            </a:r>
          </a:p>
          <a:p>
            <a:pPr indent="-457200">
              <a:lnSpc>
                <a:spcPct val="150000"/>
              </a:lnSpc>
              <a:buClr>
                <a:schemeClr val="accent1">
                  <a:lumMod val="75000"/>
                </a:schemeClr>
              </a:buClr>
              <a:buFont typeface="Wingdings" pitchFamily="2" charset="2"/>
              <a:buChar char="v"/>
            </a:pPr>
            <a:r>
              <a:rPr lang="en-US" kern="0" dirty="0">
                <a:latin typeface="Fira Sans"/>
                <a:ea typeface="Roboto Medium"/>
                <a:cs typeface="Roboto Medium"/>
                <a:sym typeface="Roboto Medium"/>
              </a:rPr>
              <a:t>Login</a:t>
            </a:r>
          </a:p>
          <a:p>
            <a:pPr indent="-457200">
              <a:lnSpc>
                <a:spcPct val="150000"/>
              </a:lnSpc>
              <a:buClr>
                <a:schemeClr val="accent1">
                  <a:lumMod val="75000"/>
                </a:schemeClr>
              </a:buClr>
              <a:buFont typeface="Wingdings" pitchFamily="2" charset="2"/>
              <a:buChar char="v"/>
            </a:pPr>
            <a:r>
              <a:rPr lang="en-US" kern="0" dirty="0">
                <a:latin typeface="Fira Sans"/>
                <a:ea typeface="Roboto Medium"/>
                <a:cs typeface="Roboto Medium"/>
                <a:sym typeface="Roboto Medium"/>
              </a:rPr>
              <a:t>View Profile</a:t>
            </a:r>
          </a:p>
          <a:p>
            <a:pPr indent="-457200">
              <a:lnSpc>
                <a:spcPct val="150000"/>
              </a:lnSpc>
              <a:buClr>
                <a:schemeClr val="accent1">
                  <a:lumMod val="75000"/>
                </a:schemeClr>
              </a:buClr>
              <a:buFont typeface="Wingdings" pitchFamily="2" charset="2"/>
              <a:buChar char="v"/>
            </a:pPr>
            <a:r>
              <a:rPr lang="en-US" kern="0" dirty="0">
                <a:latin typeface="Fira Sans"/>
                <a:ea typeface="Roboto Medium"/>
                <a:cs typeface="Roboto Medium"/>
                <a:sym typeface="Roboto Medium"/>
              </a:rPr>
              <a:t>Edit Profile</a:t>
            </a:r>
          </a:p>
          <a:p>
            <a:pPr indent="-457200">
              <a:lnSpc>
                <a:spcPct val="150000"/>
              </a:lnSpc>
              <a:buClr>
                <a:schemeClr val="accent1">
                  <a:lumMod val="75000"/>
                </a:schemeClr>
              </a:buClr>
              <a:buFont typeface="Wingdings" pitchFamily="2" charset="2"/>
              <a:buChar char="v"/>
            </a:pPr>
            <a:r>
              <a:rPr lang="en-US" kern="0" dirty="0">
                <a:latin typeface="Fira Sans"/>
                <a:ea typeface="Roboto Medium"/>
                <a:cs typeface="Roboto Medium"/>
                <a:sym typeface="Roboto Medium"/>
              </a:rPr>
              <a:t>View Recipe</a:t>
            </a:r>
          </a:p>
          <a:p>
            <a:pPr indent="-457200">
              <a:lnSpc>
                <a:spcPct val="150000"/>
              </a:lnSpc>
              <a:buClr>
                <a:schemeClr val="accent1">
                  <a:lumMod val="75000"/>
                </a:schemeClr>
              </a:buClr>
              <a:buFont typeface="Wingdings" pitchFamily="2" charset="2"/>
              <a:buChar char="v"/>
            </a:pPr>
            <a:r>
              <a:rPr lang="en-US" dirty="0">
                <a:latin typeface="Fira Sans"/>
                <a:ea typeface="Roboto Medium"/>
                <a:cs typeface="Roboto Medium"/>
                <a:sym typeface="Roboto Medium"/>
              </a:rPr>
              <a:t>Create Recipe</a:t>
            </a:r>
            <a:endParaRPr lang="en-US" kern="0" dirty="0">
              <a:latin typeface="Fira Sans"/>
              <a:ea typeface="Roboto Medium"/>
              <a:cs typeface="Roboto Medium"/>
              <a:sym typeface="Roboto Medium"/>
            </a:endParaRPr>
          </a:p>
          <a:p>
            <a:pPr indent="-457200">
              <a:lnSpc>
                <a:spcPct val="150000"/>
              </a:lnSpc>
              <a:buClr>
                <a:schemeClr val="accent1">
                  <a:lumMod val="75000"/>
                </a:schemeClr>
              </a:buClr>
              <a:buFont typeface="Wingdings" pitchFamily="2" charset="2"/>
              <a:buChar char="v"/>
            </a:pPr>
            <a:r>
              <a:rPr lang="en-US" kern="0" dirty="0">
                <a:latin typeface="Fira Sans"/>
                <a:ea typeface="Roboto Medium"/>
                <a:cs typeface="Roboto Medium"/>
                <a:sym typeface="Roboto Medium"/>
              </a:rPr>
              <a:t>Add Recipes as Favorite</a:t>
            </a:r>
          </a:p>
          <a:p>
            <a:pPr indent="-457200">
              <a:lnSpc>
                <a:spcPct val="150000"/>
              </a:lnSpc>
              <a:buClr>
                <a:schemeClr val="accent1">
                  <a:lumMod val="75000"/>
                </a:schemeClr>
              </a:buClr>
              <a:buFont typeface="Wingdings" pitchFamily="2" charset="2"/>
              <a:buChar char="v"/>
            </a:pPr>
            <a:r>
              <a:rPr lang="en-US" kern="0" dirty="0">
                <a:latin typeface="Fira Sans"/>
                <a:ea typeface="Roboto Medium"/>
                <a:cs typeface="Roboto Medium"/>
                <a:sym typeface="Roboto Medium"/>
              </a:rPr>
              <a:t>View My Recipes</a:t>
            </a:r>
          </a:p>
          <a:p>
            <a:pPr indent="-457200">
              <a:lnSpc>
                <a:spcPct val="150000"/>
              </a:lnSpc>
              <a:buClr>
                <a:schemeClr val="accent1">
                  <a:lumMod val="75000"/>
                </a:schemeClr>
              </a:buClr>
              <a:buFont typeface="Wingdings" pitchFamily="2" charset="2"/>
              <a:buChar char="v"/>
            </a:pPr>
            <a:r>
              <a:rPr lang="en-US" kern="0" dirty="0">
                <a:latin typeface="Fira Sans"/>
                <a:ea typeface="Roboto Medium"/>
                <a:cs typeface="Roboto Medium"/>
                <a:sym typeface="Roboto Medium"/>
              </a:rPr>
              <a:t>Delete Recipes</a:t>
            </a:r>
          </a:p>
          <a:p>
            <a:pPr indent="-457200">
              <a:lnSpc>
                <a:spcPct val="150000"/>
              </a:lnSpc>
              <a:buClr>
                <a:schemeClr val="accent1">
                  <a:lumMod val="75000"/>
                </a:schemeClr>
              </a:buClr>
              <a:buFont typeface="Wingdings" pitchFamily="2" charset="2"/>
              <a:buChar char="v"/>
            </a:pPr>
            <a:r>
              <a:rPr lang="en-US" kern="0" dirty="0">
                <a:latin typeface="Fira Sans"/>
                <a:ea typeface="Roboto Medium"/>
                <a:cs typeface="Roboto Medium"/>
                <a:sym typeface="Roboto Medium"/>
              </a:rPr>
              <a:t>View My Favorite Recipes</a:t>
            </a:r>
          </a:p>
          <a:p>
            <a:pPr marL="0" lvl="0" indent="0" algn="l" rtl="0">
              <a:spcBef>
                <a:spcPts val="0"/>
              </a:spcBef>
              <a:spcAft>
                <a:spcPts val="0"/>
              </a:spcAft>
              <a:buNone/>
            </a:pPr>
            <a:endParaRPr dirty="0"/>
          </a:p>
        </p:txBody>
      </p:sp>
      <p:sp>
        <p:nvSpPr>
          <p:cNvPr id="159" name="Google Shape;159;p19"/>
          <p:cNvSpPr txBox="1">
            <a:spLocks noGrp="1"/>
          </p:cNvSpPr>
          <p:nvPr>
            <p:ph type="title"/>
          </p:nvPr>
        </p:nvSpPr>
        <p:spPr>
          <a:xfrm>
            <a:off x="1524000" y="1057364"/>
            <a:ext cx="5129100" cy="52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dirty="0" smtClean="0">
                <a:latin typeface="Adobe Song Std L"/>
              </a:rPr>
              <a:t>FUNCTIONAL REQUIREMENTS</a:t>
            </a:r>
            <a:endParaRPr b="1" dirty="0">
              <a:latin typeface="Adobe Song Std L"/>
            </a:endParaRPr>
          </a:p>
        </p:txBody>
      </p:sp>
      <p:pic>
        <p:nvPicPr>
          <p:cNvPr id="162" name="Google Shape;162;p19"/>
          <p:cNvPicPr preferRelativeResize="0"/>
          <p:nvPr/>
        </p:nvPicPr>
        <p:blipFill rotWithShape="1">
          <a:blip r:embed="rId3">
            <a:alphaModFix/>
          </a:blip>
          <a:srcRect l="9717" r="9709"/>
          <a:stretch/>
        </p:blipFill>
        <p:spPr>
          <a:xfrm>
            <a:off x="6172200" y="406400"/>
            <a:ext cx="2667000" cy="5638800"/>
          </a:xfrm>
          <a:prstGeom prst="rect">
            <a:avLst/>
          </a:prstGeom>
          <a:noFill/>
          <a:ln w="9525" cap="flat" cmpd="sng">
            <a:solidFill>
              <a:schemeClr val="lt1"/>
            </a:solidFill>
            <a:prstDash val="solid"/>
            <a:miter lim="8000"/>
            <a:headEnd type="none" w="sm" len="sm"/>
            <a:tailEnd type="none" w="sm" len="sm"/>
          </a:ln>
        </p:spPr>
      </p:pic>
      <p:sp>
        <p:nvSpPr>
          <p:cNvPr id="3" name="TextBox 2"/>
          <p:cNvSpPr txBox="1"/>
          <p:nvPr/>
        </p:nvSpPr>
        <p:spPr>
          <a:xfrm>
            <a:off x="416442" y="457200"/>
            <a:ext cx="914400" cy="1200329"/>
          </a:xfrm>
          <a:prstGeom prst="rect">
            <a:avLst/>
          </a:prstGeom>
          <a:noFill/>
        </p:spPr>
        <p:txBody>
          <a:bodyPr wrap="square" rtlCol="0">
            <a:spAutoFit/>
          </a:bodyPr>
          <a:lstStyle/>
          <a:p>
            <a:r>
              <a:rPr lang="en-US" sz="7200" dirty="0" smtClean="0">
                <a:solidFill>
                  <a:schemeClr val="bg1"/>
                </a:solidFill>
                <a:latin typeface="Arial Black" pitchFamily="34" charset="0"/>
              </a:rPr>
              <a:t>4</a:t>
            </a:r>
            <a:endParaRPr lang="en-US" sz="7200" dirty="0">
              <a:solidFill>
                <a:schemeClr val="bg1"/>
              </a:solidFill>
              <a:latin typeface="Arial Black" pitchFamily="34"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9</a:t>
            </a:fld>
            <a:endParaRPr lang="en">
              <a:solidFill>
                <a:srgbClr val="FFFFFF"/>
              </a:solidFill>
            </a:endParaRPr>
          </a:p>
        </p:txBody>
      </p:sp>
    </p:spTree>
    <p:extLst>
      <p:ext uri="{BB962C8B-B14F-4D97-AF65-F5344CB8AC3E}">
        <p14:creationId xmlns:p14="http://schemas.microsoft.com/office/powerpoint/2010/main" val="2153661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222">
      <a:dk1>
        <a:sysClr val="windowText" lastClr="000000"/>
      </a:dk1>
      <a:lt1>
        <a:sysClr val="window" lastClr="FFFFFF"/>
      </a:lt1>
      <a:dk2>
        <a:srgbClr val="44546A"/>
      </a:dk2>
      <a:lt2>
        <a:srgbClr val="E7E6E6"/>
      </a:lt2>
      <a:accent1>
        <a:srgbClr val="DC3539"/>
      </a:accent1>
      <a:accent2>
        <a:srgbClr val="FEE626"/>
      </a:accent2>
      <a:accent3>
        <a:srgbClr val="449074"/>
      </a:accent3>
      <a:accent4>
        <a:srgbClr val="1764B9"/>
      </a:accent4>
      <a:accent5>
        <a:srgbClr val="8B62A8"/>
      </a:accent5>
      <a:accent6>
        <a:srgbClr val="FDB53E"/>
      </a:accent6>
      <a:hlink>
        <a:srgbClr val="000000"/>
      </a:hlink>
      <a:folHlink>
        <a:srgbClr val="0000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222">
      <a:dk1>
        <a:sysClr val="windowText" lastClr="000000"/>
      </a:dk1>
      <a:lt1>
        <a:sysClr val="window" lastClr="FFFFFF"/>
      </a:lt1>
      <a:dk2>
        <a:srgbClr val="44546A"/>
      </a:dk2>
      <a:lt2>
        <a:srgbClr val="E7E6E6"/>
      </a:lt2>
      <a:accent1>
        <a:srgbClr val="DC3539"/>
      </a:accent1>
      <a:accent2>
        <a:srgbClr val="FEE626"/>
      </a:accent2>
      <a:accent3>
        <a:srgbClr val="449074"/>
      </a:accent3>
      <a:accent4>
        <a:srgbClr val="1764B9"/>
      </a:accent4>
      <a:accent5>
        <a:srgbClr val="8B62A8"/>
      </a:accent5>
      <a:accent6>
        <a:srgbClr val="FDB53E"/>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222">
      <a:dk1>
        <a:sysClr val="windowText" lastClr="000000"/>
      </a:dk1>
      <a:lt1>
        <a:sysClr val="window" lastClr="FFFFFF"/>
      </a:lt1>
      <a:dk2>
        <a:srgbClr val="44546A"/>
      </a:dk2>
      <a:lt2>
        <a:srgbClr val="E7E6E6"/>
      </a:lt2>
      <a:accent1>
        <a:srgbClr val="DC3539"/>
      </a:accent1>
      <a:accent2>
        <a:srgbClr val="F1CF01"/>
      </a:accent2>
      <a:accent3>
        <a:srgbClr val="449074"/>
      </a:accent3>
      <a:accent4>
        <a:srgbClr val="1764B9"/>
      </a:accent4>
      <a:accent5>
        <a:srgbClr val="8B62A8"/>
      </a:accent5>
      <a:accent6>
        <a:srgbClr val="FDB53E"/>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Lafew template">
  <a:themeElements>
    <a:clrScheme name="Custom 347">
      <a:dk1>
        <a:srgbClr val="423C41"/>
      </a:dk1>
      <a:lt1>
        <a:srgbClr val="FFFFFF"/>
      </a:lt1>
      <a:dk2>
        <a:srgbClr val="7A717C"/>
      </a:dk2>
      <a:lt2>
        <a:srgbClr val="F0E9E3"/>
      </a:lt2>
      <a:accent1>
        <a:srgbClr val="FFBF3A"/>
      </a:accent1>
      <a:accent2>
        <a:srgbClr val="E94032"/>
      </a:accent2>
      <a:accent3>
        <a:srgbClr val="A78BAF"/>
      </a:accent3>
      <a:accent4>
        <a:srgbClr val="ADC853"/>
      </a:accent4>
      <a:accent5>
        <a:srgbClr val="6FAC6A"/>
      </a:accent5>
      <a:accent6>
        <a:srgbClr val="9C6E59"/>
      </a:accent6>
      <a:hlink>
        <a:srgbClr val="884E9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Egeon template">
  <a:themeElements>
    <a:clrScheme name="Custom 347">
      <a:dk1>
        <a:srgbClr val="1B151B"/>
      </a:dk1>
      <a:lt1>
        <a:srgbClr val="FFFFFF"/>
      </a:lt1>
      <a:dk2>
        <a:srgbClr val="9E8D8B"/>
      </a:dk2>
      <a:lt2>
        <a:srgbClr val="F0EBE9"/>
      </a:lt2>
      <a:accent1>
        <a:srgbClr val="FF5454"/>
      </a:accent1>
      <a:accent2>
        <a:srgbClr val="F88326"/>
      </a:accent2>
      <a:accent3>
        <a:srgbClr val="C97140"/>
      </a:accent3>
      <a:accent4>
        <a:srgbClr val="FFB900"/>
      </a:accent4>
      <a:accent5>
        <a:srgbClr val="92C532"/>
      </a:accent5>
      <a:accent6>
        <a:srgbClr val="9F55A5"/>
      </a:accent6>
      <a:hlink>
        <a:srgbClr val="FF5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Helicanus template">
  <a:themeElements>
    <a:clrScheme name="Custom 347">
      <a:dk1>
        <a:srgbClr val="434343"/>
      </a:dk1>
      <a:lt1>
        <a:srgbClr val="FFFFFF"/>
      </a:lt1>
      <a:dk2>
        <a:srgbClr val="666666"/>
      </a:dk2>
      <a:lt2>
        <a:srgbClr val="EBE6E0"/>
      </a:lt2>
      <a:accent1>
        <a:srgbClr val="473D37"/>
      </a:accent1>
      <a:accent2>
        <a:srgbClr val="9E7C59"/>
      </a:accent2>
      <a:accent3>
        <a:srgbClr val="D8A869"/>
      </a:accent3>
      <a:accent4>
        <a:srgbClr val="627594"/>
      </a:accent4>
      <a:accent5>
        <a:srgbClr val="8AA4CE"/>
      </a:accent5>
      <a:accent6>
        <a:srgbClr val="AEBACF"/>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1216</TotalTime>
  <Words>825</Words>
  <Application>Microsoft Office PowerPoint</Application>
  <PresentationFormat>On-screen Show (4:3)</PresentationFormat>
  <Paragraphs>406</Paragraphs>
  <Slides>17</Slides>
  <Notes>10</Notes>
  <HiddenSlides>0</HiddenSlides>
  <MMClips>0</MMClips>
  <ScaleCrop>false</ScaleCrop>
  <HeadingPairs>
    <vt:vector size="4" baseType="variant">
      <vt:variant>
        <vt:lpstr>Theme</vt:lpstr>
      </vt:variant>
      <vt:variant>
        <vt:i4>6</vt:i4>
      </vt:variant>
      <vt:variant>
        <vt:lpstr>Slide Titles</vt:lpstr>
      </vt:variant>
      <vt:variant>
        <vt:i4>17</vt:i4>
      </vt:variant>
    </vt:vector>
  </HeadingPairs>
  <TitlesOfParts>
    <vt:vector size="23" baseType="lpstr">
      <vt:lpstr>Cover and End Slide Master</vt:lpstr>
      <vt:lpstr>Section Break Slide Master</vt:lpstr>
      <vt:lpstr>Contents Slide Master</vt:lpstr>
      <vt:lpstr>Lafew template</vt:lpstr>
      <vt:lpstr>2_Egeon template</vt:lpstr>
      <vt:lpstr>1_Helicanus template</vt:lpstr>
      <vt:lpstr>PowerPoint Presentation</vt:lpstr>
      <vt:lpstr>PowerPoint Presentation</vt:lpstr>
      <vt:lpstr>INTRODUCTION</vt:lpstr>
      <vt:lpstr>PowerPoint Presentation</vt:lpstr>
      <vt:lpstr>OBJECTIVES</vt:lpstr>
      <vt:lpstr>METHODOLOGY</vt:lpstr>
      <vt:lpstr>PowerPoint Presentation</vt:lpstr>
      <vt:lpstr>PowerPoint Presentation</vt:lpstr>
      <vt:lpstr>FUNCTIONAL REQUIREMENTS</vt:lpstr>
      <vt:lpstr>PowerPoint Presentation</vt:lpstr>
      <vt:lpstr>NON- FUNCTIONAL REQUIREMENTS</vt:lpstr>
      <vt:lpstr>PowerPoint Presentation</vt:lpstr>
      <vt:lpstr>SOFTWARE REQUIREMENTS</vt:lpstr>
      <vt:lpstr>DEMONSTRATION</vt:lpstr>
      <vt:lpstr>PROJECT PLAN</vt:lpstr>
      <vt:lpstr>INDIVIDUAL CONTRIBUTION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PC</dc:creator>
  <cp:lastModifiedBy>PC</cp:lastModifiedBy>
  <cp:revision>56</cp:revision>
  <dcterms:created xsi:type="dcterms:W3CDTF">2022-03-03T09:47:41Z</dcterms:created>
  <dcterms:modified xsi:type="dcterms:W3CDTF">2022-03-10T02:53:28Z</dcterms:modified>
</cp:coreProperties>
</file>